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61" r:id="rId3"/>
    <p:sldId id="262" r:id="rId4"/>
    <p:sldId id="263" r:id="rId5"/>
    <p:sldId id="272" r:id="rId6"/>
    <p:sldId id="265" r:id="rId7"/>
    <p:sldId id="271" r:id="rId8"/>
    <p:sldId id="264" r:id="rId9"/>
    <p:sldId id="266" r:id="rId10"/>
    <p:sldId id="270" r:id="rId11"/>
    <p:sldId id="269" r:id="rId12"/>
    <p:sldId id="273" r:id="rId13"/>
    <p:sldId id="25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282E"/>
    <a:srgbClr val="E5EBDA"/>
    <a:srgbClr val="E32726"/>
    <a:srgbClr val="F4A9BA"/>
    <a:srgbClr val="DE2B35"/>
    <a:srgbClr val="5182BB"/>
    <a:srgbClr val="789242"/>
    <a:srgbClr val="DCE6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768"/>
    <p:restoredTop sz="93469"/>
  </p:normalViewPr>
  <p:slideViewPr>
    <p:cSldViewPr snapToGrid="0" snapToObjects="1">
      <p:cViewPr varScale="1">
        <p:scale>
          <a:sx n="128" d="100"/>
          <a:sy n="128" d="100"/>
        </p:scale>
        <p:origin x="1104"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3E20A5-B186-294E-9EC4-29F6909F2AC4}" type="datetimeFigureOut">
              <a:rPr lang="en-US" smtClean="0"/>
              <a:t>10/12/19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6FD5B3-D435-D641-B843-424CBDF22DF8}" type="slidenum">
              <a:rPr lang="en-US" smtClean="0"/>
              <a:t>‹#›</a:t>
            </a:fld>
            <a:endParaRPr lang="en-US"/>
          </a:p>
        </p:txBody>
      </p:sp>
    </p:spTree>
    <p:extLst>
      <p:ext uri="{BB962C8B-B14F-4D97-AF65-F5344CB8AC3E}">
        <p14:creationId xmlns:p14="http://schemas.microsoft.com/office/powerpoint/2010/main" val="1117163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32726"/>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C50D3EF-1645-074F-9B84-52569D6F86FB}"/>
              </a:ext>
            </a:extLst>
          </p:cNvPr>
          <p:cNvSpPr>
            <a:spLocks noGrp="1"/>
          </p:cNvSpPr>
          <p:nvPr>
            <p:ph type="subTitle" idx="1"/>
          </p:nvPr>
        </p:nvSpPr>
        <p:spPr>
          <a:xfrm>
            <a:off x="1524000" y="4667002"/>
            <a:ext cx="9144000" cy="1047766"/>
          </a:xfrm>
        </p:spPr>
        <p:txBody>
          <a:bodyPr/>
          <a:lstStyle>
            <a:lvl1pPr marL="0" indent="0" algn="ctr">
              <a:lnSpc>
                <a:spcPct val="100000"/>
              </a:lnSpc>
              <a:buNone/>
              <a:defRPr sz="2400" b="1" i="1">
                <a:solidFill>
                  <a:schemeClr val="bg1"/>
                </a:solidFill>
                <a:latin typeface="Arial"/>
                <a:cs typeface="Aria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pic>
        <p:nvPicPr>
          <p:cNvPr id="2" name="Picture 1" descr="ETU-Logo-1920-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65033" y="1941350"/>
            <a:ext cx="4281318" cy="1217500"/>
          </a:xfrm>
          <a:prstGeom prst="rect">
            <a:avLst/>
          </a:prstGeom>
        </p:spPr>
      </p:pic>
      <p:sp>
        <p:nvSpPr>
          <p:cNvPr id="9" name="Date Placeholder 3">
            <a:extLst>
              <a:ext uri="{FF2B5EF4-FFF2-40B4-BE49-F238E27FC236}">
                <a16:creationId xmlns:a16="http://schemas.microsoft.com/office/drawing/2014/main" id="{E65B88A4-11F4-1949-AC58-89A9EA55E906}"/>
              </a:ext>
            </a:extLst>
          </p:cNvPr>
          <p:cNvSpPr>
            <a:spLocks noGrp="1"/>
          </p:cNvSpPr>
          <p:nvPr>
            <p:ph type="dt" sz="half" idx="10"/>
          </p:nvPr>
        </p:nvSpPr>
        <p:spPr>
          <a:xfrm>
            <a:off x="386939" y="6492875"/>
            <a:ext cx="2743200" cy="365125"/>
          </a:xfrm>
          <a:prstGeom prst="rect">
            <a:avLst/>
          </a:prstGeom>
        </p:spPr>
        <p:txBody>
          <a:bodyPr/>
          <a:lstStyle>
            <a:lvl1pPr marL="171450" indent="-171450">
              <a:buClrTx/>
              <a:buFont typeface="Lucida Grande"/>
              <a:buChar char="&gt;"/>
              <a:defRPr sz="900" baseline="0">
                <a:solidFill>
                  <a:srgbClr val="F4A9BA"/>
                </a:solidFill>
                <a:latin typeface="Arial"/>
              </a:defRPr>
            </a:lvl1pPr>
          </a:lstStyle>
          <a:p>
            <a:pPr marL="0" indent="0">
              <a:buFont typeface="Lucida Grande"/>
              <a:buNone/>
            </a:pPr>
            <a:fld id="{3EAD9AE4-38D8-E141-B512-A8CAFCF20704}" type="datetime1">
              <a:rPr lang="en-IE" smtClean="0"/>
              <a:pPr marL="0" indent="0">
                <a:buFont typeface="Lucida Grande"/>
                <a:buNone/>
              </a:pPr>
              <a:t>12/10/2019</a:t>
            </a:fld>
            <a:endParaRPr lang="en-US" dirty="0"/>
          </a:p>
        </p:txBody>
      </p:sp>
      <p:sp>
        <p:nvSpPr>
          <p:cNvPr id="10" name="Footer Placeholder 4">
            <a:extLst>
              <a:ext uri="{FF2B5EF4-FFF2-40B4-BE49-F238E27FC236}">
                <a16:creationId xmlns:a16="http://schemas.microsoft.com/office/drawing/2014/main" id="{8586047F-B877-4E4C-93B6-435C2172D618}"/>
              </a:ext>
            </a:extLst>
          </p:cNvPr>
          <p:cNvSpPr>
            <a:spLocks noGrp="1"/>
          </p:cNvSpPr>
          <p:nvPr>
            <p:ph type="ftr" sz="quarter" idx="11"/>
          </p:nvPr>
        </p:nvSpPr>
        <p:spPr>
          <a:xfrm>
            <a:off x="4038600" y="6492875"/>
            <a:ext cx="4114800" cy="365125"/>
          </a:xfrm>
          <a:prstGeom prst="rect">
            <a:avLst/>
          </a:prstGeom>
        </p:spPr>
        <p:txBody>
          <a:bodyPr/>
          <a:lstStyle>
            <a:lvl1pPr algn="ctr">
              <a:defRPr sz="900">
                <a:solidFill>
                  <a:srgbClr val="F4A9BA"/>
                </a:solidFill>
                <a:latin typeface="Arial"/>
              </a:defRPr>
            </a:lvl1pPr>
          </a:lstStyle>
          <a:p>
            <a:r>
              <a:rPr lang="en-US"/>
              <a:t>Confidential. Do not distribute.</a:t>
            </a:r>
            <a:endParaRPr lang="en-US" dirty="0"/>
          </a:p>
        </p:txBody>
      </p:sp>
      <p:sp>
        <p:nvSpPr>
          <p:cNvPr id="11" name="Slide Number Placeholder 5">
            <a:extLst>
              <a:ext uri="{FF2B5EF4-FFF2-40B4-BE49-F238E27FC236}">
                <a16:creationId xmlns:a16="http://schemas.microsoft.com/office/drawing/2014/main" id="{864E4123-E568-AA43-8C46-2A42107348DA}"/>
              </a:ext>
            </a:extLst>
          </p:cNvPr>
          <p:cNvSpPr>
            <a:spLocks noGrp="1"/>
          </p:cNvSpPr>
          <p:nvPr>
            <p:ph type="sldNum" sz="quarter" idx="12"/>
          </p:nvPr>
        </p:nvSpPr>
        <p:spPr>
          <a:xfrm>
            <a:off x="9084623" y="6492875"/>
            <a:ext cx="2743200" cy="365125"/>
          </a:xfrm>
          <a:prstGeom prst="rect">
            <a:avLst/>
          </a:prstGeom>
        </p:spPr>
        <p:txBody>
          <a:bodyPr/>
          <a:lstStyle>
            <a:lvl1pPr>
              <a:defRPr sz="900">
                <a:solidFill>
                  <a:srgbClr val="F4A9BA"/>
                </a:solidFill>
                <a:latin typeface="Arial"/>
              </a:defRPr>
            </a:lvl1pPr>
          </a:lstStyle>
          <a:p>
            <a:fld id="{3DA41EDA-3095-3F4D-B980-F6152398A97E}" type="slidenum">
              <a:rPr lang="en-US" smtClean="0"/>
              <a:pPr/>
              <a:t>‹#›</a:t>
            </a:fld>
            <a:endParaRPr lang="en-US"/>
          </a:p>
        </p:txBody>
      </p:sp>
    </p:spTree>
    <p:extLst>
      <p:ext uri="{BB962C8B-B14F-4D97-AF65-F5344CB8AC3E}">
        <p14:creationId xmlns:p14="http://schemas.microsoft.com/office/powerpoint/2010/main" val="3416226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4" name="Picture Placeholder 33"/>
          <p:cNvSpPr>
            <a:spLocks noGrp="1"/>
          </p:cNvSpPr>
          <p:nvPr>
            <p:ph type="pic" sz="quarter" idx="14"/>
          </p:nvPr>
        </p:nvSpPr>
        <p:spPr>
          <a:xfrm>
            <a:off x="0" y="0"/>
            <a:ext cx="12192000" cy="5878795"/>
          </a:xfrm>
        </p:spPr>
        <p:txBody>
          <a:bodyPr/>
          <a:lstStyle/>
          <a:p>
            <a:r>
              <a:rPr lang="en-GB"/>
              <a:t>Click icon to add picture</a:t>
            </a:r>
            <a:endParaRPr lang="en-US"/>
          </a:p>
        </p:txBody>
      </p:sp>
      <p:sp>
        <p:nvSpPr>
          <p:cNvPr id="12" name="Rounded Rectangle 11">
            <a:extLst>
              <a:ext uri="{FF2B5EF4-FFF2-40B4-BE49-F238E27FC236}">
                <a16:creationId xmlns:a16="http://schemas.microsoft.com/office/drawing/2014/main" id="{C8E7781E-342F-5642-95F2-34B0B2357881}"/>
              </a:ext>
            </a:extLst>
          </p:cNvPr>
          <p:cNvSpPr/>
          <p:nvPr userDrawn="1"/>
        </p:nvSpPr>
        <p:spPr>
          <a:xfrm>
            <a:off x="7274816" y="789631"/>
            <a:ext cx="4389400" cy="4955657"/>
          </a:xfrm>
          <a:prstGeom prst="roundRect">
            <a:avLst>
              <a:gd name="adj" fmla="val 1282"/>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C8E7781E-342F-5642-95F2-34B0B2357881}"/>
              </a:ext>
            </a:extLst>
          </p:cNvPr>
          <p:cNvSpPr/>
          <p:nvPr userDrawn="1"/>
        </p:nvSpPr>
        <p:spPr>
          <a:xfrm>
            <a:off x="1284964" y="197421"/>
            <a:ext cx="4574993" cy="5127450"/>
          </a:xfrm>
          <a:prstGeom prst="roundRect">
            <a:avLst>
              <a:gd name="adj" fmla="val 1282"/>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DA42AE-5AFD-4044-850E-CD99F6873622}"/>
              </a:ext>
            </a:extLst>
          </p:cNvPr>
          <p:cNvSpPr>
            <a:spLocks noGrp="1"/>
          </p:cNvSpPr>
          <p:nvPr>
            <p:ph type="title"/>
          </p:nvPr>
        </p:nvSpPr>
        <p:spPr>
          <a:xfrm>
            <a:off x="1375774" y="316651"/>
            <a:ext cx="4314876" cy="439560"/>
          </a:xfrm>
        </p:spPr>
        <p:txBody>
          <a:bodyPr/>
          <a:lstStyle>
            <a:lvl1pPr>
              <a:defRPr sz="1600" b="1" i="1">
                <a:solidFill>
                  <a:schemeClr val="tx1">
                    <a:lumMod val="95000"/>
                    <a:lumOff val="5000"/>
                  </a:schemeClr>
                </a:solidFill>
                <a:latin typeface="Arial"/>
                <a:cs typeface="Arial"/>
              </a:defRPr>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90D4833C-EA02-1C43-BEBA-06CE0CF1DBDF}"/>
              </a:ext>
            </a:extLst>
          </p:cNvPr>
          <p:cNvSpPr>
            <a:spLocks noGrp="1"/>
          </p:cNvSpPr>
          <p:nvPr>
            <p:ph idx="1"/>
          </p:nvPr>
        </p:nvSpPr>
        <p:spPr>
          <a:xfrm>
            <a:off x="1375775" y="887730"/>
            <a:ext cx="4314876" cy="4258904"/>
          </a:xfrm>
        </p:spPr>
        <p:txBody>
          <a:bodyPr>
            <a:normAutofit/>
          </a:bodyPr>
          <a:lstStyle>
            <a:lvl1pPr marL="228600" indent="-228600">
              <a:buClr>
                <a:srgbClr val="E32726"/>
              </a:buClr>
              <a:buFont typeface="Lucida Grande"/>
              <a:buChar char="&gt;"/>
              <a:defRPr sz="1400">
                <a:latin typeface="Arial"/>
                <a:cs typeface="Arial"/>
              </a:defRPr>
            </a:lvl1pPr>
            <a:lvl2pPr marL="685800" indent="-228600">
              <a:buClr>
                <a:srgbClr val="E32726"/>
              </a:buClr>
              <a:buFont typeface="Lucida Grande"/>
              <a:buChar char="&gt;"/>
              <a:defRPr sz="1400">
                <a:latin typeface="Arial"/>
                <a:cs typeface="Arial"/>
              </a:defRPr>
            </a:lvl2pPr>
            <a:lvl3pPr marL="1143000" indent="-228600">
              <a:buClr>
                <a:srgbClr val="E32726"/>
              </a:buClr>
              <a:buFont typeface="Lucida Grande"/>
              <a:buChar char="&gt;"/>
              <a:defRPr sz="1400">
                <a:latin typeface="Arial"/>
                <a:cs typeface="Arial"/>
              </a:defRPr>
            </a:lvl3pPr>
            <a:lvl4pPr marL="1600200" indent="-228600">
              <a:buClr>
                <a:srgbClr val="E32726"/>
              </a:buClr>
              <a:buFont typeface="Lucida Grande"/>
              <a:buChar char="&gt;"/>
              <a:defRPr sz="1400">
                <a:latin typeface="Arial"/>
                <a:cs typeface="Arial"/>
              </a:defRPr>
            </a:lvl4pPr>
            <a:lvl5pPr marL="2057400" indent="-228600">
              <a:buClr>
                <a:srgbClr val="E32726"/>
              </a:buClr>
              <a:buFont typeface="Lucida Grande"/>
              <a:buChar char="&gt;"/>
              <a:defRPr sz="1400">
                <a:latin typeface="Arial"/>
                <a:cs typeface="Aria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7" name="Content Placeholder 2">
            <a:extLst>
              <a:ext uri="{FF2B5EF4-FFF2-40B4-BE49-F238E27FC236}">
                <a16:creationId xmlns:a16="http://schemas.microsoft.com/office/drawing/2014/main" id="{90D4833C-EA02-1C43-BEBA-06CE0CF1DBDF}"/>
              </a:ext>
            </a:extLst>
          </p:cNvPr>
          <p:cNvSpPr>
            <a:spLocks noGrp="1"/>
          </p:cNvSpPr>
          <p:nvPr>
            <p:ph idx="13"/>
          </p:nvPr>
        </p:nvSpPr>
        <p:spPr>
          <a:xfrm>
            <a:off x="7463897" y="987225"/>
            <a:ext cx="4021522" cy="4552703"/>
          </a:xfrm>
        </p:spPr>
        <p:txBody>
          <a:bodyPr>
            <a:normAutofit/>
          </a:bodyPr>
          <a:lstStyle>
            <a:lvl1pPr marL="228600" indent="-228600">
              <a:buClr>
                <a:srgbClr val="E32726"/>
              </a:buClr>
              <a:buFont typeface="Lucida Grande"/>
              <a:buChar char="&gt;"/>
              <a:defRPr sz="1400">
                <a:latin typeface="Arial"/>
                <a:cs typeface="Arial"/>
              </a:defRPr>
            </a:lvl1pPr>
            <a:lvl2pPr marL="685800" indent="-228600">
              <a:buClr>
                <a:srgbClr val="E32726"/>
              </a:buClr>
              <a:buFont typeface="Lucida Grande"/>
              <a:buChar char="&gt;"/>
              <a:defRPr sz="1400">
                <a:latin typeface="Arial"/>
                <a:cs typeface="Arial"/>
              </a:defRPr>
            </a:lvl2pPr>
            <a:lvl3pPr marL="1143000" indent="-228600">
              <a:buClr>
                <a:srgbClr val="E32726"/>
              </a:buClr>
              <a:buFont typeface="Lucida Grande"/>
              <a:buChar char="&gt;"/>
              <a:defRPr sz="1400">
                <a:latin typeface="Arial"/>
                <a:cs typeface="Arial"/>
              </a:defRPr>
            </a:lvl3pPr>
            <a:lvl4pPr marL="1600200" indent="-228600">
              <a:buClr>
                <a:srgbClr val="E32726"/>
              </a:buClr>
              <a:buFont typeface="Lucida Grande"/>
              <a:buChar char="&gt;"/>
              <a:defRPr sz="1400">
                <a:latin typeface="Arial"/>
                <a:cs typeface="Arial"/>
              </a:defRPr>
            </a:lvl4pPr>
            <a:lvl5pPr marL="2057400" indent="-228600">
              <a:buClr>
                <a:srgbClr val="E32726"/>
              </a:buClr>
              <a:buFont typeface="Lucida Grande"/>
              <a:buChar char="&gt;"/>
              <a:defRPr sz="1400">
                <a:latin typeface="Arial"/>
                <a:cs typeface="Aria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9" name="Picture 8" descr="ETU-LogoV-1080.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00482" y="6043886"/>
            <a:ext cx="927341" cy="668029"/>
          </a:xfrm>
          <a:prstGeom prst="rect">
            <a:avLst/>
          </a:prstGeom>
        </p:spPr>
      </p:pic>
      <p:sp>
        <p:nvSpPr>
          <p:cNvPr id="45" name="Date Placeholder 3">
            <a:extLst>
              <a:ext uri="{FF2B5EF4-FFF2-40B4-BE49-F238E27FC236}">
                <a16:creationId xmlns:a16="http://schemas.microsoft.com/office/drawing/2014/main" id="{E65B88A4-11F4-1949-AC58-89A9EA55E906}"/>
              </a:ext>
            </a:extLst>
          </p:cNvPr>
          <p:cNvSpPr>
            <a:spLocks noGrp="1"/>
          </p:cNvSpPr>
          <p:nvPr>
            <p:ph type="dt" sz="half" idx="10"/>
          </p:nvPr>
        </p:nvSpPr>
        <p:spPr>
          <a:xfrm>
            <a:off x="386939" y="6492875"/>
            <a:ext cx="2743200" cy="365125"/>
          </a:xfrm>
          <a:prstGeom prst="rect">
            <a:avLst/>
          </a:prstGeom>
        </p:spPr>
        <p:txBody>
          <a:bodyPr/>
          <a:lstStyle>
            <a:lvl1pPr marL="171450" indent="-171450">
              <a:buClrTx/>
              <a:buFont typeface="Lucida Grande"/>
              <a:buChar char="&gt;"/>
              <a:defRPr sz="900" baseline="0">
                <a:solidFill>
                  <a:schemeClr val="bg1">
                    <a:lumMod val="65000"/>
                  </a:schemeClr>
                </a:solidFill>
                <a:latin typeface="Arial"/>
              </a:defRPr>
            </a:lvl1pPr>
          </a:lstStyle>
          <a:p>
            <a:pPr marL="0" indent="0">
              <a:buFont typeface="Lucida Grande"/>
              <a:buNone/>
            </a:pPr>
            <a:fld id="{3EAD9AE4-38D8-E141-B512-A8CAFCF20704}" type="datetime1">
              <a:rPr lang="en-IE" smtClean="0"/>
              <a:pPr marL="0" indent="0">
                <a:buFont typeface="Lucida Grande"/>
                <a:buNone/>
              </a:pPr>
              <a:t>12/10/2019</a:t>
            </a:fld>
            <a:endParaRPr lang="en-US" dirty="0"/>
          </a:p>
        </p:txBody>
      </p:sp>
      <p:sp>
        <p:nvSpPr>
          <p:cNvPr id="46" name="Footer Placeholder 4">
            <a:extLst>
              <a:ext uri="{FF2B5EF4-FFF2-40B4-BE49-F238E27FC236}">
                <a16:creationId xmlns:a16="http://schemas.microsoft.com/office/drawing/2014/main" id="{8586047F-B877-4E4C-93B6-435C2172D618}"/>
              </a:ext>
            </a:extLst>
          </p:cNvPr>
          <p:cNvSpPr>
            <a:spLocks noGrp="1"/>
          </p:cNvSpPr>
          <p:nvPr>
            <p:ph type="ftr" sz="quarter" idx="11"/>
          </p:nvPr>
        </p:nvSpPr>
        <p:spPr>
          <a:xfrm>
            <a:off x="4038600" y="6492875"/>
            <a:ext cx="4114800" cy="365125"/>
          </a:xfrm>
          <a:prstGeom prst="rect">
            <a:avLst/>
          </a:prstGeom>
        </p:spPr>
        <p:txBody>
          <a:bodyPr/>
          <a:lstStyle>
            <a:lvl1pPr algn="ctr">
              <a:defRPr sz="900">
                <a:solidFill>
                  <a:schemeClr val="bg1">
                    <a:lumMod val="65000"/>
                  </a:schemeClr>
                </a:solidFill>
                <a:latin typeface="Arial"/>
              </a:defRPr>
            </a:lvl1pPr>
          </a:lstStyle>
          <a:p>
            <a:r>
              <a:rPr lang="en-US"/>
              <a:t>Confidential. Do not distribute.</a:t>
            </a:r>
            <a:endParaRPr lang="en-US" dirty="0"/>
          </a:p>
        </p:txBody>
      </p:sp>
    </p:spTree>
    <p:extLst>
      <p:ext uri="{BB962C8B-B14F-4D97-AF65-F5344CB8AC3E}">
        <p14:creationId xmlns:p14="http://schemas.microsoft.com/office/powerpoint/2010/main" val="1244266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a:stretch>
            <a:fillRect/>
          </a:stretch>
        </p:blipFill>
        <p:spPr>
          <a:xfrm>
            <a:off x="3121023" y="2200493"/>
            <a:ext cx="6100600" cy="2043502"/>
          </a:xfrm>
          <a:prstGeom prst="rect">
            <a:avLst/>
          </a:prstGeom>
        </p:spPr>
      </p:pic>
      <p:sp>
        <p:nvSpPr>
          <p:cNvPr id="2" name="Title 1"/>
          <p:cNvSpPr>
            <a:spLocks noGrp="1"/>
          </p:cNvSpPr>
          <p:nvPr>
            <p:ph type="title"/>
          </p:nvPr>
        </p:nvSpPr>
        <p:spPr>
          <a:xfrm>
            <a:off x="1289328" y="-1673477"/>
            <a:ext cx="9968344" cy="1325563"/>
          </a:xfrm>
        </p:spPr>
        <p:txBody>
          <a:bodyPr/>
          <a:lstStyle/>
          <a:p>
            <a:r>
              <a:rPr lang="en-GB"/>
              <a:t>Click to edit Master title style</a:t>
            </a:r>
            <a:endParaRPr lang="en-US"/>
          </a:p>
        </p:txBody>
      </p:sp>
      <p:sp>
        <p:nvSpPr>
          <p:cNvPr id="8" name="TextBox 7"/>
          <p:cNvSpPr txBox="1"/>
          <p:nvPr userDrawn="1"/>
        </p:nvSpPr>
        <p:spPr>
          <a:xfrm>
            <a:off x="5930035" y="4659893"/>
            <a:ext cx="3258509" cy="800219"/>
          </a:xfrm>
          <a:prstGeom prst="rect">
            <a:avLst/>
          </a:prstGeom>
          <a:noFill/>
        </p:spPr>
        <p:txBody>
          <a:bodyPr wrap="square" rtlCol="0">
            <a:spAutoFit/>
          </a:bodyPr>
          <a:lstStyle/>
          <a:p>
            <a:pPr algn="ctr"/>
            <a:r>
              <a:rPr lang="en-US" sz="1300" b="1" i="1" dirty="0">
                <a:solidFill>
                  <a:srgbClr val="E32726"/>
                </a:solidFill>
                <a:latin typeface="Arial"/>
                <a:cs typeface="Arial"/>
              </a:rPr>
              <a:t>Ireland (Headquarters)</a:t>
            </a:r>
          </a:p>
          <a:p>
            <a:pPr algn="ctr"/>
            <a:r>
              <a:rPr lang="en-US" sz="1100" dirty="0">
                <a:latin typeface="Arial"/>
                <a:cs typeface="Arial"/>
              </a:rPr>
              <a:t>Trinity Technology &amp; Enterprise Campus, Unit 1B</a:t>
            </a:r>
            <a:br>
              <a:rPr lang="en-US" sz="1100" dirty="0">
                <a:latin typeface="Arial"/>
                <a:cs typeface="Arial"/>
              </a:rPr>
            </a:br>
            <a:r>
              <a:rPr lang="en-US" sz="1100" dirty="0">
                <a:latin typeface="Arial"/>
                <a:cs typeface="Arial"/>
              </a:rPr>
              <a:t>Pearse Street, Dublin, D02 KD43</a:t>
            </a:r>
            <a:br>
              <a:rPr lang="en-US" sz="1100" dirty="0">
                <a:latin typeface="Arial"/>
                <a:cs typeface="Arial"/>
              </a:rPr>
            </a:br>
            <a:r>
              <a:rPr lang="en-US" sz="1100" dirty="0">
                <a:latin typeface="Arial"/>
                <a:cs typeface="Arial"/>
              </a:rPr>
              <a:t>Tel: +353</a:t>
            </a:r>
            <a:r>
              <a:rPr lang="en-US" sz="1100" baseline="0" dirty="0">
                <a:latin typeface="Arial"/>
                <a:cs typeface="Arial"/>
              </a:rPr>
              <a:t> </a:t>
            </a:r>
            <a:r>
              <a:rPr lang="en-US" sz="1100" dirty="0">
                <a:latin typeface="Arial"/>
                <a:cs typeface="Arial"/>
              </a:rPr>
              <a:t>1 567 0410</a:t>
            </a:r>
            <a:endParaRPr lang="en-US" sz="1100" b="0" i="0" dirty="0">
              <a:solidFill>
                <a:schemeClr val="tx1">
                  <a:lumMod val="95000"/>
                  <a:lumOff val="5000"/>
                </a:schemeClr>
              </a:solidFill>
              <a:latin typeface="Arial"/>
              <a:cs typeface="Arial"/>
            </a:endParaRPr>
          </a:p>
        </p:txBody>
      </p:sp>
      <p:sp>
        <p:nvSpPr>
          <p:cNvPr id="9" name="TextBox 8"/>
          <p:cNvSpPr txBox="1"/>
          <p:nvPr userDrawn="1"/>
        </p:nvSpPr>
        <p:spPr>
          <a:xfrm>
            <a:off x="3170200" y="4659893"/>
            <a:ext cx="2440782" cy="800219"/>
          </a:xfrm>
          <a:prstGeom prst="rect">
            <a:avLst/>
          </a:prstGeom>
          <a:noFill/>
        </p:spPr>
        <p:txBody>
          <a:bodyPr wrap="square" rtlCol="0">
            <a:spAutoFit/>
          </a:bodyPr>
          <a:lstStyle/>
          <a:p>
            <a:pPr algn="ctr"/>
            <a:r>
              <a:rPr lang="en-US" sz="1300" b="1" i="1" dirty="0">
                <a:solidFill>
                  <a:srgbClr val="E32726"/>
                </a:solidFill>
                <a:effectLst/>
                <a:latin typeface="Arial"/>
                <a:cs typeface="Arial"/>
              </a:rPr>
              <a:t>United States</a:t>
            </a:r>
            <a:br>
              <a:rPr lang="en-US" sz="1300" b="1" i="1" dirty="0">
                <a:solidFill>
                  <a:srgbClr val="E32726"/>
                </a:solidFill>
                <a:effectLst/>
                <a:latin typeface="Arial"/>
                <a:cs typeface="Arial"/>
              </a:rPr>
            </a:br>
            <a:r>
              <a:rPr lang="en-US" sz="1100" b="0" i="0" dirty="0">
                <a:solidFill>
                  <a:srgbClr val="0D0D0D"/>
                </a:solidFill>
                <a:effectLst/>
                <a:latin typeface="Arial"/>
                <a:cs typeface="Arial"/>
              </a:rPr>
              <a:t>345 Park Avenue</a:t>
            </a:r>
          </a:p>
          <a:p>
            <a:pPr algn="ctr"/>
            <a:r>
              <a:rPr lang="en-US" sz="1100" b="0" i="0" dirty="0">
                <a:solidFill>
                  <a:srgbClr val="0D0D0D"/>
                </a:solidFill>
                <a:effectLst/>
                <a:latin typeface="Arial"/>
                <a:cs typeface="Arial"/>
              </a:rPr>
              <a:t>17th Floor,</a:t>
            </a:r>
            <a:r>
              <a:rPr lang="en-US" sz="1100" b="0" i="0" baseline="0" dirty="0">
                <a:solidFill>
                  <a:srgbClr val="0D0D0D"/>
                </a:solidFill>
                <a:effectLst/>
                <a:latin typeface="Arial"/>
                <a:cs typeface="Arial"/>
              </a:rPr>
              <a:t> </a:t>
            </a:r>
            <a:r>
              <a:rPr lang="en-US" sz="1100" b="0" i="0" dirty="0">
                <a:solidFill>
                  <a:srgbClr val="0D0D0D"/>
                </a:solidFill>
                <a:effectLst/>
                <a:latin typeface="Arial"/>
                <a:cs typeface="Arial"/>
              </a:rPr>
              <a:t>New York, NY 10154</a:t>
            </a:r>
          </a:p>
          <a:p>
            <a:pPr algn="ctr"/>
            <a:r>
              <a:rPr lang="en-US" sz="1100" b="0" i="0" dirty="0">
                <a:solidFill>
                  <a:srgbClr val="0D0D0D"/>
                </a:solidFill>
                <a:effectLst/>
                <a:latin typeface="Arial"/>
                <a:cs typeface="Arial"/>
              </a:rPr>
              <a:t>Tel: +</a:t>
            </a:r>
            <a:r>
              <a:rPr lang="en-US" sz="1100" b="0" i="0" kern="1200" dirty="0">
                <a:solidFill>
                  <a:srgbClr val="0D0D0D"/>
                </a:solidFill>
                <a:effectLst/>
                <a:latin typeface="Arial"/>
                <a:ea typeface="+mn-ea"/>
                <a:cs typeface="Arial"/>
              </a:rPr>
              <a:t>1 800 248 6142</a:t>
            </a:r>
            <a:endParaRPr lang="en-US" sz="1100" b="0" i="0" dirty="0">
              <a:solidFill>
                <a:srgbClr val="0D0D0D"/>
              </a:solidFill>
              <a:effectLst/>
              <a:latin typeface="Arial"/>
              <a:cs typeface="Arial"/>
            </a:endParaRPr>
          </a:p>
        </p:txBody>
      </p:sp>
      <p:cxnSp>
        <p:nvCxnSpPr>
          <p:cNvPr id="10" name="Straight Connector 9"/>
          <p:cNvCxnSpPr/>
          <p:nvPr userDrawn="1"/>
        </p:nvCxnSpPr>
        <p:spPr>
          <a:xfrm>
            <a:off x="3121023" y="2197900"/>
            <a:ext cx="6100600" cy="0"/>
          </a:xfrm>
          <a:prstGeom prst="line">
            <a:avLst/>
          </a:prstGeom>
          <a:ln w="12700">
            <a:solidFill>
              <a:srgbClr val="E32726"/>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3121023" y="4239086"/>
            <a:ext cx="6100600" cy="0"/>
          </a:xfrm>
          <a:prstGeom prst="line">
            <a:avLst/>
          </a:prstGeom>
          <a:ln w="12700">
            <a:solidFill>
              <a:srgbClr val="E32726"/>
            </a:solidFill>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userDrawn="1"/>
        </p:nvSpPr>
        <p:spPr>
          <a:xfrm>
            <a:off x="6599823" y="1044656"/>
            <a:ext cx="2497402" cy="312393"/>
          </a:xfrm>
          <a:prstGeom prst="rect">
            <a:avLst/>
          </a:prstGeom>
          <a:noFill/>
        </p:spPr>
        <p:txBody>
          <a:bodyPr wrap="square" rtlCol="0">
            <a:spAutoFit/>
          </a:bodyPr>
          <a:lstStyle/>
          <a:p>
            <a:pPr algn="l"/>
            <a:r>
              <a:rPr lang="en-US" sz="1430" b="1" i="1" dirty="0">
                <a:solidFill>
                  <a:srgbClr val="E32726"/>
                </a:solidFill>
                <a:latin typeface="Arial"/>
                <a:cs typeface="Arial"/>
              </a:rPr>
              <a:t>E-learning Online Platform</a:t>
            </a:r>
          </a:p>
        </p:txBody>
      </p:sp>
      <p:sp>
        <p:nvSpPr>
          <p:cNvPr id="14" name="TextBox 13"/>
          <p:cNvSpPr txBox="1"/>
          <p:nvPr userDrawn="1"/>
        </p:nvSpPr>
        <p:spPr>
          <a:xfrm>
            <a:off x="2687018" y="6086554"/>
            <a:ext cx="6878310" cy="461665"/>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sz="1200" b="0" i="1" u="none" strike="noStrike" kern="1200" baseline="30000" dirty="0">
                <a:solidFill>
                  <a:schemeClr val="tx1">
                    <a:lumMod val="50000"/>
                    <a:lumOff val="50000"/>
                  </a:schemeClr>
                </a:solidFill>
                <a:latin typeface="Arial"/>
                <a:ea typeface="+mn-ea"/>
                <a:cs typeface="Arial"/>
              </a:rPr>
              <a:t>No part of this publication can be reproduced without written permission. All product, product specifications and data are subject to change without notice to improve functionality or design or otherwise. No license, express or implied or otherwise, to any intellectual property rights is granted by this document or by any conduct of ETU. Product names and markings noted herein may be trademarks of their respective owners.  </a:t>
            </a:r>
          </a:p>
        </p:txBody>
      </p:sp>
      <p:pic>
        <p:nvPicPr>
          <p:cNvPr id="16" name="Picture 15" descr="ETU-Logo-800.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46345" y="736841"/>
            <a:ext cx="2479945" cy="706784"/>
          </a:xfrm>
          <a:prstGeom prst="rect">
            <a:avLst/>
          </a:prstGeom>
        </p:spPr>
      </p:pic>
    </p:spTree>
    <p:extLst>
      <p:ext uri="{BB962C8B-B14F-4D97-AF65-F5344CB8AC3E}">
        <p14:creationId xmlns:p14="http://schemas.microsoft.com/office/powerpoint/2010/main" val="2811595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A42AE-5AFD-4044-850E-CD99F6873622}"/>
              </a:ext>
            </a:extLst>
          </p:cNvPr>
          <p:cNvSpPr>
            <a:spLocks noGrp="1"/>
          </p:cNvSpPr>
          <p:nvPr>
            <p:ph type="title"/>
          </p:nvPr>
        </p:nvSpPr>
        <p:spPr>
          <a:xfrm>
            <a:off x="3130138" y="219700"/>
            <a:ext cx="5954485" cy="668029"/>
          </a:xfrm>
        </p:spPr>
        <p:txBody>
          <a:bodyPr anchor="ctr"/>
          <a:lstStyle>
            <a:lvl1pPr algn="l">
              <a:defRPr sz="1600" b="1" i="1">
                <a:solidFill>
                  <a:srgbClr val="E32726"/>
                </a:solidFill>
                <a:latin typeface="Arial"/>
                <a:cs typeface="Arial"/>
              </a:defRPr>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90D4833C-EA02-1C43-BEBA-06CE0CF1DBDF}"/>
              </a:ext>
            </a:extLst>
          </p:cNvPr>
          <p:cNvSpPr>
            <a:spLocks noGrp="1"/>
          </p:cNvSpPr>
          <p:nvPr>
            <p:ph idx="1"/>
          </p:nvPr>
        </p:nvSpPr>
        <p:spPr>
          <a:xfrm>
            <a:off x="386939" y="1134315"/>
            <a:ext cx="11440884" cy="5064873"/>
          </a:xfrm>
        </p:spPr>
        <p:txBody>
          <a:bodyPr>
            <a:normAutofit/>
          </a:bodyPr>
          <a:lstStyle>
            <a:lvl1pPr marL="228600" indent="-228600">
              <a:buClr>
                <a:srgbClr val="E32726"/>
              </a:buClr>
              <a:buFont typeface="Lucida Grande"/>
              <a:buChar char="&gt;"/>
              <a:defRPr sz="1400">
                <a:latin typeface="Arial"/>
                <a:cs typeface="Arial"/>
              </a:defRPr>
            </a:lvl1pPr>
            <a:lvl2pPr marL="685800" indent="-228600">
              <a:buClr>
                <a:srgbClr val="E32726"/>
              </a:buClr>
              <a:buFont typeface="Lucida Grande"/>
              <a:buChar char="&gt;"/>
              <a:defRPr sz="1400">
                <a:latin typeface="Arial"/>
                <a:cs typeface="Arial"/>
              </a:defRPr>
            </a:lvl2pPr>
            <a:lvl3pPr marL="1143000" indent="-228600">
              <a:buClr>
                <a:srgbClr val="E32726"/>
              </a:buClr>
              <a:buFont typeface="Lucida Grande"/>
              <a:buChar char="&gt;"/>
              <a:defRPr sz="1400">
                <a:latin typeface="Arial"/>
                <a:cs typeface="Arial"/>
              </a:defRPr>
            </a:lvl3pPr>
            <a:lvl4pPr marL="1600200" indent="-228600">
              <a:buClr>
                <a:srgbClr val="E32726"/>
              </a:buClr>
              <a:buFont typeface="Lucida Grande"/>
              <a:buChar char="&gt;"/>
              <a:defRPr sz="1400">
                <a:latin typeface="Arial"/>
                <a:cs typeface="Arial"/>
              </a:defRPr>
            </a:lvl4pPr>
            <a:lvl5pPr marL="2057400" indent="-228600">
              <a:buClr>
                <a:srgbClr val="E32726"/>
              </a:buClr>
              <a:buFont typeface="Lucida Grande"/>
              <a:buChar char="&gt;"/>
              <a:defRPr sz="1400">
                <a:latin typeface="Arial"/>
                <a:cs typeface="Aria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E65B88A4-11F4-1949-AC58-89A9EA55E906}"/>
              </a:ext>
            </a:extLst>
          </p:cNvPr>
          <p:cNvSpPr>
            <a:spLocks noGrp="1"/>
          </p:cNvSpPr>
          <p:nvPr>
            <p:ph type="dt" sz="half" idx="10"/>
          </p:nvPr>
        </p:nvSpPr>
        <p:spPr>
          <a:xfrm>
            <a:off x="386939" y="6492875"/>
            <a:ext cx="2743200" cy="365125"/>
          </a:xfrm>
          <a:prstGeom prst="rect">
            <a:avLst/>
          </a:prstGeom>
        </p:spPr>
        <p:txBody>
          <a:bodyPr/>
          <a:lstStyle>
            <a:lvl1pPr marL="171450" indent="-171450">
              <a:buClrTx/>
              <a:buFont typeface="Lucida Grande"/>
              <a:buChar char="&gt;"/>
              <a:defRPr sz="900" baseline="0">
                <a:solidFill>
                  <a:schemeClr val="bg1">
                    <a:lumMod val="65000"/>
                  </a:schemeClr>
                </a:solidFill>
                <a:latin typeface="Arial"/>
              </a:defRPr>
            </a:lvl1pPr>
          </a:lstStyle>
          <a:p>
            <a:pPr marL="0" indent="0">
              <a:buFont typeface="Lucida Grande"/>
              <a:buNone/>
            </a:pPr>
            <a:fld id="{3EAD9AE4-38D8-E141-B512-A8CAFCF20704}" type="datetime1">
              <a:rPr lang="en-IE" smtClean="0"/>
              <a:pPr marL="0" indent="0">
                <a:buFont typeface="Lucida Grande"/>
                <a:buNone/>
              </a:pPr>
              <a:t>12/10/2019</a:t>
            </a:fld>
            <a:endParaRPr lang="en-US" dirty="0"/>
          </a:p>
        </p:txBody>
      </p:sp>
      <p:sp>
        <p:nvSpPr>
          <p:cNvPr id="5" name="Footer Placeholder 4">
            <a:extLst>
              <a:ext uri="{FF2B5EF4-FFF2-40B4-BE49-F238E27FC236}">
                <a16:creationId xmlns:a16="http://schemas.microsoft.com/office/drawing/2014/main" id="{8586047F-B877-4E4C-93B6-435C2172D618}"/>
              </a:ext>
            </a:extLst>
          </p:cNvPr>
          <p:cNvSpPr>
            <a:spLocks noGrp="1"/>
          </p:cNvSpPr>
          <p:nvPr>
            <p:ph type="ftr" sz="quarter" idx="11"/>
          </p:nvPr>
        </p:nvSpPr>
        <p:spPr>
          <a:xfrm>
            <a:off x="4038600" y="6492875"/>
            <a:ext cx="4114800" cy="365125"/>
          </a:xfrm>
          <a:prstGeom prst="rect">
            <a:avLst/>
          </a:prstGeom>
        </p:spPr>
        <p:txBody>
          <a:bodyPr/>
          <a:lstStyle>
            <a:lvl1pPr algn="ctr">
              <a:defRPr sz="900">
                <a:solidFill>
                  <a:schemeClr val="bg1">
                    <a:lumMod val="65000"/>
                  </a:schemeClr>
                </a:solidFill>
                <a:latin typeface="Arial"/>
              </a:defRPr>
            </a:lvl1pPr>
          </a:lstStyle>
          <a:p>
            <a:r>
              <a:rPr lang="en-US"/>
              <a:t>Confidential. Do not distribute.</a:t>
            </a:r>
            <a:endParaRPr lang="en-US" dirty="0"/>
          </a:p>
        </p:txBody>
      </p:sp>
      <p:sp>
        <p:nvSpPr>
          <p:cNvPr id="6" name="Slide Number Placeholder 5">
            <a:extLst>
              <a:ext uri="{FF2B5EF4-FFF2-40B4-BE49-F238E27FC236}">
                <a16:creationId xmlns:a16="http://schemas.microsoft.com/office/drawing/2014/main" id="{864E4123-E568-AA43-8C46-2A42107348DA}"/>
              </a:ext>
            </a:extLst>
          </p:cNvPr>
          <p:cNvSpPr>
            <a:spLocks noGrp="1"/>
          </p:cNvSpPr>
          <p:nvPr>
            <p:ph type="sldNum" sz="quarter" idx="12"/>
          </p:nvPr>
        </p:nvSpPr>
        <p:spPr>
          <a:xfrm>
            <a:off x="9084623" y="6492875"/>
            <a:ext cx="2743200" cy="365125"/>
          </a:xfrm>
          <a:prstGeom prst="rect">
            <a:avLst/>
          </a:prstGeom>
        </p:spPr>
        <p:txBody>
          <a:bodyPr/>
          <a:lstStyle>
            <a:lvl1pPr>
              <a:defRPr sz="900">
                <a:solidFill>
                  <a:schemeClr val="bg1">
                    <a:lumMod val="65000"/>
                  </a:schemeClr>
                </a:solidFill>
                <a:latin typeface="Arial"/>
              </a:defRPr>
            </a:lvl1pPr>
          </a:lstStyle>
          <a:p>
            <a:fld id="{3DA41EDA-3095-3F4D-B980-F6152398A97E}" type="slidenum">
              <a:rPr lang="en-US" smtClean="0"/>
              <a:pPr/>
              <a:t>‹#›</a:t>
            </a:fld>
            <a:endParaRPr lang="en-US"/>
          </a:p>
        </p:txBody>
      </p:sp>
      <p:sp>
        <p:nvSpPr>
          <p:cNvPr id="7" name="Rectangle 6">
            <a:extLst>
              <a:ext uri="{FF2B5EF4-FFF2-40B4-BE49-F238E27FC236}">
                <a16:creationId xmlns:a16="http://schemas.microsoft.com/office/drawing/2014/main" id="{E8DC53DC-3835-B34C-8097-9671F979884E}"/>
              </a:ext>
            </a:extLst>
          </p:cNvPr>
          <p:cNvSpPr/>
          <p:nvPr userDrawn="1"/>
        </p:nvSpPr>
        <p:spPr>
          <a:xfrm rot="16200000">
            <a:off x="5979983" y="-1953717"/>
            <a:ext cx="232033" cy="4114800"/>
          </a:xfrm>
          <a:prstGeom prst="rect">
            <a:avLst/>
          </a:prstGeom>
          <a:solidFill>
            <a:srgbClr val="E3272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ETU-LogoV-1080.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00482" y="219700"/>
            <a:ext cx="927341" cy="668029"/>
          </a:xfrm>
          <a:prstGeom prst="rect">
            <a:avLst/>
          </a:prstGeom>
        </p:spPr>
      </p:pic>
    </p:spTree>
    <p:extLst>
      <p:ext uri="{BB962C8B-B14F-4D97-AF65-F5344CB8AC3E}">
        <p14:creationId xmlns:p14="http://schemas.microsoft.com/office/powerpoint/2010/main" val="3755733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FEF37-F893-8D45-8D1E-D09A409E64CC}"/>
              </a:ext>
            </a:extLst>
          </p:cNvPr>
          <p:cNvSpPr>
            <a:spLocks noGrp="1"/>
          </p:cNvSpPr>
          <p:nvPr>
            <p:ph type="title"/>
          </p:nvPr>
        </p:nvSpPr>
        <p:spPr>
          <a:xfrm>
            <a:off x="386939" y="1659800"/>
            <a:ext cx="11440884" cy="2852737"/>
          </a:xfrm>
        </p:spPr>
        <p:txBody>
          <a:bodyPr anchor="b">
            <a:normAutofit/>
          </a:bodyPr>
          <a:lstStyle>
            <a:lvl1pPr algn="ctr">
              <a:defRPr sz="4400" b="1" i="1">
                <a:latin typeface="Arial"/>
                <a:cs typeface="Arial"/>
              </a:defRPr>
            </a:lvl1p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48DB280D-8A9B-5F47-85EB-527C4E834ADC}"/>
              </a:ext>
            </a:extLst>
          </p:cNvPr>
          <p:cNvSpPr>
            <a:spLocks noGrp="1"/>
          </p:cNvSpPr>
          <p:nvPr>
            <p:ph type="body" idx="1"/>
          </p:nvPr>
        </p:nvSpPr>
        <p:spPr>
          <a:xfrm>
            <a:off x="386939" y="4589463"/>
            <a:ext cx="11440883" cy="1500187"/>
          </a:xfrm>
        </p:spPr>
        <p:txBody>
          <a:bodyPr>
            <a:normAutofit/>
          </a:bodyPr>
          <a:lstStyle>
            <a:lvl1pPr marL="0" indent="0" algn="ctr">
              <a:buNone/>
              <a:defRPr sz="2000">
                <a:solidFill>
                  <a:schemeClr val="tx1">
                    <a:tint val="75000"/>
                  </a:schemeClr>
                </a:solidFill>
                <a:latin typeface="Arial"/>
                <a:cs typeface="Aria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11" name="Date Placeholder 3">
            <a:extLst>
              <a:ext uri="{FF2B5EF4-FFF2-40B4-BE49-F238E27FC236}">
                <a16:creationId xmlns:a16="http://schemas.microsoft.com/office/drawing/2014/main" id="{E65B88A4-11F4-1949-AC58-89A9EA55E906}"/>
              </a:ext>
            </a:extLst>
          </p:cNvPr>
          <p:cNvSpPr>
            <a:spLocks noGrp="1"/>
          </p:cNvSpPr>
          <p:nvPr>
            <p:ph type="dt" sz="half" idx="10"/>
          </p:nvPr>
        </p:nvSpPr>
        <p:spPr>
          <a:xfrm>
            <a:off x="386939" y="6492875"/>
            <a:ext cx="2743200" cy="365125"/>
          </a:xfrm>
          <a:prstGeom prst="rect">
            <a:avLst/>
          </a:prstGeom>
        </p:spPr>
        <p:txBody>
          <a:bodyPr/>
          <a:lstStyle>
            <a:lvl1pPr marL="171450" indent="-171450">
              <a:buClrTx/>
              <a:buFont typeface="Lucida Grande"/>
              <a:buChar char="&gt;"/>
              <a:defRPr sz="900" baseline="0">
                <a:solidFill>
                  <a:schemeClr val="bg1">
                    <a:lumMod val="65000"/>
                  </a:schemeClr>
                </a:solidFill>
                <a:latin typeface="Arial"/>
              </a:defRPr>
            </a:lvl1pPr>
          </a:lstStyle>
          <a:p>
            <a:pPr marL="0" indent="0">
              <a:buFont typeface="Lucida Grande"/>
              <a:buNone/>
            </a:pPr>
            <a:fld id="{3EAD9AE4-38D8-E141-B512-A8CAFCF20704}" type="datetime1">
              <a:rPr lang="en-IE" smtClean="0"/>
              <a:pPr marL="0" indent="0">
                <a:buFont typeface="Lucida Grande"/>
                <a:buNone/>
              </a:pPr>
              <a:t>12/10/2019</a:t>
            </a:fld>
            <a:endParaRPr lang="en-US" dirty="0"/>
          </a:p>
        </p:txBody>
      </p:sp>
      <p:sp>
        <p:nvSpPr>
          <p:cNvPr id="12" name="Footer Placeholder 4">
            <a:extLst>
              <a:ext uri="{FF2B5EF4-FFF2-40B4-BE49-F238E27FC236}">
                <a16:creationId xmlns:a16="http://schemas.microsoft.com/office/drawing/2014/main" id="{8586047F-B877-4E4C-93B6-435C2172D618}"/>
              </a:ext>
            </a:extLst>
          </p:cNvPr>
          <p:cNvSpPr>
            <a:spLocks noGrp="1"/>
          </p:cNvSpPr>
          <p:nvPr>
            <p:ph type="ftr" sz="quarter" idx="11"/>
          </p:nvPr>
        </p:nvSpPr>
        <p:spPr>
          <a:xfrm>
            <a:off x="4038600" y="6492875"/>
            <a:ext cx="4114800" cy="365125"/>
          </a:xfrm>
          <a:prstGeom prst="rect">
            <a:avLst/>
          </a:prstGeom>
        </p:spPr>
        <p:txBody>
          <a:bodyPr/>
          <a:lstStyle>
            <a:lvl1pPr algn="ctr">
              <a:defRPr sz="900">
                <a:solidFill>
                  <a:schemeClr val="bg1">
                    <a:lumMod val="65000"/>
                  </a:schemeClr>
                </a:solidFill>
                <a:latin typeface="Arial"/>
              </a:defRPr>
            </a:lvl1pPr>
          </a:lstStyle>
          <a:p>
            <a:r>
              <a:rPr lang="en-US"/>
              <a:t>Confidential. Do not distribute.</a:t>
            </a:r>
            <a:endParaRPr lang="en-US" dirty="0"/>
          </a:p>
        </p:txBody>
      </p:sp>
      <p:sp>
        <p:nvSpPr>
          <p:cNvPr id="13" name="Slide Number Placeholder 5">
            <a:extLst>
              <a:ext uri="{FF2B5EF4-FFF2-40B4-BE49-F238E27FC236}">
                <a16:creationId xmlns:a16="http://schemas.microsoft.com/office/drawing/2014/main" id="{864E4123-E568-AA43-8C46-2A42107348DA}"/>
              </a:ext>
            </a:extLst>
          </p:cNvPr>
          <p:cNvSpPr>
            <a:spLocks noGrp="1"/>
          </p:cNvSpPr>
          <p:nvPr>
            <p:ph type="sldNum" sz="quarter" idx="12"/>
          </p:nvPr>
        </p:nvSpPr>
        <p:spPr>
          <a:xfrm>
            <a:off x="9084623" y="6492875"/>
            <a:ext cx="2743200" cy="365125"/>
          </a:xfrm>
          <a:prstGeom prst="rect">
            <a:avLst/>
          </a:prstGeom>
        </p:spPr>
        <p:txBody>
          <a:bodyPr/>
          <a:lstStyle>
            <a:lvl1pPr>
              <a:defRPr sz="900">
                <a:solidFill>
                  <a:schemeClr val="bg1">
                    <a:lumMod val="65000"/>
                  </a:schemeClr>
                </a:solidFill>
                <a:latin typeface="Arial"/>
              </a:defRPr>
            </a:lvl1pPr>
          </a:lstStyle>
          <a:p>
            <a:fld id="{3DA41EDA-3095-3F4D-B980-F6152398A97E}" type="slidenum">
              <a:rPr lang="en-US" smtClean="0"/>
              <a:pPr/>
              <a:t>‹#›</a:t>
            </a:fld>
            <a:endParaRPr lang="en-US"/>
          </a:p>
        </p:txBody>
      </p:sp>
      <p:pic>
        <p:nvPicPr>
          <p:cNvPr id="14" name="Picture 13" descr="ETU-LogoV-1080.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00482" y="219700"/>
            <a:ext cx="927341" cy="668029"/>
          </a:xfrm>
          <a:prstGeom prst="rect">
            <a:avLst/>
          </a:prstGeom>
        </p:spPr>
      </p:pic>
    </p:spTree>
    <p:extLst>
      <p:ext uri="{BB962C8B-B14F-4D97-AF65-F5344CB8AC3E}">
        <p14:creationId xmlns:p14="http://schemas.microsoft.com/office/powerpoint/2010/main" val="1231985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E65B88A4-11F4-1949-AC58-89A9EA55E906}"/>
              </a:ext>
            </a:extLst>
          </p:cNvPr>
          <p:cNvSpPr>
            <a:spLocks noGrp="1"/>
          </p:cNvSpPr>
          <p:nvPr>
            <p:ph type="dt" sz="half" idx="10"/>
          </p:nvPr>
        </p:nvSpPr>
        <p:spPr>
          <a:xfrm>
            <a:off x="386939" y="6492875"/>
            <a:ext cx="2743200" cy="365125"/>
          </a:xfrm>
          <a:prstGeom prst="rect">
            <a:avLst/>
          </a:prstGeom>
        </p:spPr>
        <p:txBody>
          <a:bodyPr/>
          <a:lstStyle>
            <a:lvl1pPr marL="171450" indent="-171450">
              <a:buClrTx/>
              <a:buFont typeface="Lucida Grande"/>
              <a:buChar char="&gt;"/>
              <a:defRPr sz="900" baseline="0">
                <a:solidFill>
                  <a:schemeClr val="bg1">
                    <a:lumMod val="65000"/>
                  </a:schemeClr>
                </a:solidFill>
                <a:latin typeface="Arial"/>
              </a:defRPr>
            </a:lvl1pPr>
          </a:lstStyle>
          <a:p>
            <a:pPr marL="0" indent="0">
              <a:buFont typeface="Lucida Grande"/>
              <a:buNone/>
            </a:pPr>
            <a:fld id="{3EAD9AE4-38D8-E141-B512-A8CAFCF20704}" type="datetime1">
              <a:rPr lang="en-IE" smtClean="0"/>
              <a:pPr marL="0" indent="0">
                <a:buFont typeface="Lucida Grande"/>
                <a:buNone/>
              </a:pPr>
              <a:t>12/10/2019</a:t>
            </a:fld>
            <a:endParaRPr lang="en-US" dirty="0"/>
          </a:p>
        </p:txBody>
      </p:sp>
      <p:sp>
        <p:nvSpPr>
          <p:cNvPr id="10" name="Footer Placeholder 4">
            <a:extLst>
              <a:ext uri="{FF2B5EF4-FFF2-40B4-BE49-F238E27FC236}">
                <a16:creationId xmlns:a16="http://schemas.microsoft.com/office/drawing/2014/main" id="{8586047F-B877-4E4C-93B6-435C2172D618}"/>
              </a:ext>
            </a:extLst>
          </p:cNvPr>
          <p:cNvSpPr>
            <a:spLocks noGrp="1"/>
          </p:cNvSpPr>
          <p:nvPr>
            <p:ph type="ftr" sz="quarter" idx="11"/>
          </p:nvPr>
        </p:nvSpPr>
        <p:spPr>
          <a:xfrm>
            <a:off x="4038600" y="6492875"/>
            <a:ext cx="4114800" cy="365125"/>
          </a:xfrm>
          <a:prstGeom prst="rect">
            <a:avLst/>
          </a:prstGeom>
        </p:spPr>
        <p:txBody>
          <a:bodyPr/>
          <a:lstStyle>
            <a:lvl1pPr algn="ctr">
              <a:defRPr sz="900">
                <a:solidFill>
                  <a:schemeClr val="bg1">
                    <a:lumMod val="65000"/>
                  </a:schemeClr>
                </a:solidFill>
                <a:latin typeface="Arial"/>
              </a:defRPr>
            </a:lvl1pPr>
          </a:lstStyle>
          <a:p>
            <a:r>
              <a:rPr lang="en-US"/>
              <a:t>Confidential. Do not distribute.</a:t>
            </a:r>
            <a:endParaRPr lang="en-US" dirty="0"/>
          </a:p>
        </p:txBody>
      </p:sp>
      <p:sp>
        <p:nvSpPr>
          <p:cNvPr id="11" name="Slide Number Placeholder 5">
            <a:extLst>
              <a:ext uri="{FF2B5EF4-FFF2-40B4-BE49-F238E27FC236}">
                <a16:creationId xmlns:a16="http://schemas.microsoft.com/office/drawing/2014/main" id="{864E4123-E568-AA43-8C46-2A42107348DA}"/>
              </a:ext>
            </a:extLst>
          </p:cNvPr>
          <p:cNvSpPr>
            <a:spLocks noGrp="1"/>
          </p:cNvSpPr>
          <p:nvPr>
            <p:ph type="sldNum" sz="quarter" idx="12"/>
          </p:nvPr>
        </p:nvSpPr>
        <p:spPr>
          <a:xfrm>
            <a:off x="9084623" y="6492875"/>
            <a:ext cx="2743200" cy="365125"/>
          </a:xfrm>
          <a:prstGeom prst="rect">
            <a:avLst/>
          </a:prstGeom>
        </p:spPr>
        <p:txBody>
          <a:bodyPr/>
          <a:lstStyle>
            <a:lvl1pPr>
              <a:defRPr sz="900">
                <a:solidFill>
                  <a:schemeClr val="bg1">
                    <a:lumMod val="65000"/>
                  </a:schemeClr>
                </a:solidFill>
                <a:latin typeface="Arial"/>
              </a:defRPr>
            </a:lvl1pPr>
          </a:lstStyle>
          <a:p>
            <a:fld id="{3DA41EDA-3095-3F4D-B980-F6152398A97E}" type="slidenum">
              <a:rPr lang="en-US" smtClean="0"/>
              <a:pPr/>
              <a:t>‹#›</a:t>
            </a:fld>
            <a:endParaRPr lang="en-US"/>
          </a:p>
        </p:txBody>
      </p:sp>
      <p:pic>
        <p:nvPicPr>
          <p:cNvPr id="12" name="Picture 11" descr="ETU-LogoV-1080.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00482" y="219700"/>
            <a:ext cx="927341" cy="668029"/>
          </a:xfrm>
          <a:prstGeom prst="rect">
            <a:avLst/>
          </a:prstGeom>
        </p:spPr>
      </p:pic>
    </p:spTree>
    <p:extLst>
      <p:ext uri="{BB962C8B-B14F-4D97-AF65-F5344CB8AC3E}">
        <p14:creationId xmlns:p14="http://schemas.microsoft.com/office/powerpoint/2010/main" val="10863319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6" name="Picture 15" descr="ETU-LogoV-1080.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00482" y="219700"/>
            <a:ext cx="927341" cy="668029"/>
          </a:xfrm>
          <a:prstGeom prst="rect">
            <a:avLst/>
          </a:prstGeom>
        </p:spPr>
      </p:pic>
      <p:sp>
        <p:nvSpPr>
          <p:cNvPr id="17" name="Title 1">
            <a:extLst>
              <a:ext uri="{FF2B5EF4-FFF2-40B4-BE49-F238E27FC236}">
                <a16:creationId xmlns:a16="http://schemas.microsoft.com/office/drawing/2014/main" id="{23DA42AE-5AFD-4044-850E-CD99F6873622}"/>
              </a:ext>
            </a:extLst>
          </p:cNvPr>
          <p:cNvSpPr>
            <a:spLocks noGrp="1"/>
          </p:cNvSpPr>
          <p:nvPr>
            <p:ph type="title"/>
          </p:nvPr>
        </p:nvSpPr>
        <p:spPr>
          <a:xfrm>
            <a:off x="3130139" y="219700"/>
            <a:ext cx="5954484" cy="668029"/>
          </a:xfrm>
        </p:spPr>
        <p:txBody>
          <a:bodyPr anchor="ctr"/>
          <a:lstStyle>
            <a:lvl1pPr>
              <a:defRPr sz="1600" b="1" i="1">
                <a:solidFill>
                  <a:srgbClr val="E32726"/>
                </a:solidFill>
                <a:latin typeface="Arial"/>
                <a:cs typeface="Arial"/>
              </a:defRPr>
            </a:lvl1pPr>
          </a:lstStyle>
          <a:p>
            <a:r>
              <a:rPr lang="en-GB"/>
              <a:t>Click to edit Master title style</a:t>
            </a:r>
            <a:endParaRPr lang="en-US" dirty="0"/>
          </a:p>
        </p:txBody>
      </p:sp>
      <p:sp>
        <p:nvSpPr>
          <p:cNvPr id="18" name="Rectangle 17">
            <a:extLst>
              <a:ext uri="{FF2B5EF4-FFF2-40B4-BE49-F238E27FC236}">
                <a16:creationId xmlns:a16="http://schemas.microsoft.com/office/drawing/2014/main" id="{E8DC53DC-3835-B34C-8097-9671F979884E}"/>
              </a:ext>
            </a:extLst>
          </p:cNvPr>
          <p:cNvSpPr/>
          <p:nvPr userDrawn="1"/>
        </p:nvSpPr>
        <p:spPr>
          <a:xfrm rot="16200000">
            <a:off x="5986149" y="-1947551"/>
            <a:ext cx="219701" cy="4114800"/>
          </a:xfrm>
          <a:prstGeom prst="rect">
            <a:avLst/>
          </a:prstGeom>
          <a:solidFill>
            <a:srgbClr val="E3272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ontent Placeholder 2">
            <a:extLst>
              <a:ext uri="{FF2B5EF4-FFF2-40B4-BE49-F238E27FC236}">
                <a16:creationId xmlns:a16="http://schemas.microsoft.com/office/drawing/2014/main" id="{90D4833C-EA02-1C43-BEBA-06CE0CF1DBDF}"/>
              </a:ext>
            </a:extLst>
          </p:cNvPr>
          <p:cNvSpPr>
            <a:spLocks noGrp="1"/>
          </p:cNvSpPr>
          <p:nvPr>
            <p:ph idx="13"/>
          </p:nvPr>
        </p:nvSpPr>
        <p:spPr>
          <a:xfrm>
            <a:off x="386939" y="1134315"/>
            <a:ext cx="5632861" cy="5064873"/>
          </a:xfrm>
        </p:spPr>
        <p:txBody>
          <a:bodyPr>
            <a:normAutofit/>
          </a:bodyPr>
          <a:lstStyle>
            <a:lvl1pPr marL="228600" indent="-228600">
              <a:buClr>
                <a:srgbClr val="E32726"/>
              </a:buClr>
              <a:buFont typeface="Lucida Grande"/>
              <a:buChar char="&gt;"/>
              <a:defRPr sz="1400">
                <a:latin typeface="Arial"/>
                <a:cs typeface="Arial"/>
              </a:defRPr>
            </a:lvl1pPr>
            <a:lvl2pPr marL="685800" indent="-228600">
              <a:buClr>
                <a:srgbClr val="E32726"/>
              </a:buClr>
              <a:buFont typeface="Lucida Grande"/>
              <a:buChar char="&gt;"/>
              <a:defRPr sz="1400">
                <a:latin typeface="Arial"/>
                <a:cs typeface="Arial"/>
              </a:defRPr>
            </a:lvl2pPr>
            <a:lvl3pPr marL="1143000" indent="-228600">
              <a:buClr>
                <a:srgbClr val="E32726"/>
              </a:buClr>
              <a:buFont typeface="Lucida Grande"/>
              <a:buChar char="&gt;"/>
              <a:defRPr sz="1400">
                <a:latin typeface="Arial"/>
                <a:cs typeface="Arial"/>
              </a:defRPr>
            </a:lvl3pPr>
            <a:lvl4pPr marL="1600200" indent="-228600">
              <a:buClr>
                <a:srgbClr val="E32726"/>
              </a:buClr>
              <a:buFont typeface="Lucida Grande"/>
              <a:buChar char="&gt;"/>
              <a:defRPr sz="1400">
                <a:latin typeface="Arial"/>
                <a:cs typeface="Arial"/>
              </a:defRPr>
            </a:lvl4pPr>
            <a:lvl5pPr marL="2057400" indent="-228600">
              <a:buClr>
                <a:srgbClr val="E32726"/>
              </a:buClr>
              <a:buFont typeface="Lucida Grande"/>
              <a:buChar char="&gt;"/>
              <a:defRPr sz="1400">
                <a:latin typeface="Arial"/>
                <a:cs typeface="Aria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0" name="Content Placeholder 2">
            <a:extLst>
              <a:ext uri="{FF2B5EF4-FFF2-40B4-BE49-F238E27FC236}">
                <a16:creationId xmlns:a16="http://schemas.microsoft.com/office/drawing/2014/main" id="{90D4833C-EA02-1C43-BEBA-06CE0CF1DBDF}"/>
              </a:ext>
            </a:extLst>
          </p:cNvPr>
          <p:cNvSpPr>
            <a:spLocks noGrp="1"/>
          </p:cNvSpPr>
          <p:nvPr>
            <p:ph idx="14"/>
          </p:nvPr>
        </p:nvSpPr>
        <p:spPr>
          <a:xfrm>
            <a:off x="6194962" y="1134315"/>
            <a:ext cx="5632861" cy="5064873"/>
          </a:xfrm>
        </p:spPr>
        <p:txBody>
          <a:bodyPr>
            <a:normAutofit/>
          </a:bodyPr>
          <a:lstStyle>
            <a:lvl1pPr marL="228600" indent="-228600">
              <a:buClr>
                <a:srgbClr val="E32726"/>
              </a:buClr>
              <a:buFont typeface="Lucida Grande"/>
              <a:buChar char="&gt;"/>
              <a:defRPr sz="1400">
                <a:latin typeface="Arial"/>
                <a:cs typeface="Arial"/>
              </a:defRPr>
            </a:lvl1pPr>
            <a:lvl2pPr marL="685800" indent="-228600">
              <a:buClr>
                <a:srgbClr val="E32726"/>
              </a:buClr>
              <a:buFont typeface="Lucida Grande"/>
              <a:buChar char="&gt;"/>
              <a:defRPr sz="1400">
                <a:latin typeface="Arial"/>
                <a:cs typeface="Arial"/>
              </a:defRPr>
            </a:lvl2pPr>
            <a:lvl3pPr marL="1143000" indent="-228600">
              <a:buClr>
                <a:srgbClr val="E32726"/>
              </a:buClr>
              <a:buFont typeface="Lucida Grande"/>
              <a:buChar char="&gt;"/>
              <a:defRPr sz="1400">
                <a:latin typeface="Arial"/>
                <a:cs typeface="Arial"/>
              </a:defRPr>
            </a:lvl3pPr>
            <a:lvl4pPr marL="1600200" indent="-228600">
              <a:buClr>
                <a:srgbClr val="E32726"/>
              </a:buClr>
              <a:buFont typeface="Lucida Grande"/>
              <a:buChar char="&gt;"/>
              <a:defRPr sz="1400">
                <a:latin typeface="Arial"/>
                <a:cs typeface="Arial"/>
              </a:defRPr>
            </a:lvl4pPr>
            <a:lvl5pPr marL="2057400" indent="-228600">
              <a:buClr>
                <a:srgbClr val="E32726"/>
              </a:buClr>
              <a:buFont typeface="Lucida Grande"/>
              <a:buChar char="&gt;"/>
              <a:defRPr sz="1400">
                <a:latin typeface="Arial"/>
                <a:cs typeface="Aria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1" name="Date Placeholder 3">
            <a:extLst>
              <a:ext uri="{FF2B5EF4-FFF2-40B4-BE49-F238E27FC236}">
                <a16:creationId xmlns:a16="http://schemas.microsoft.com/office/drawing/2014/main" id="{E65B88A4-11F4-1949-AC58-89A9EA55E906}"/>
              </a:ext>
            </a:extLst>
          </p:cNvPr>
          <p:cNvSpPr>
            <a:spLocks noGrp="1"/>
          </p:cNvSpPr>
          <p:nvPr>
            <p:ph type="dt" sz="half" idx="10"/>
          </p:nvPr>
        </p:nvSpPr>
        <p:spPr>
          <a:xfrm>
            <a:off x="386939" y="6492875"/>
            <a:ext cx="2743200" cy="365125"/>
          </a:xfrm>
          <a:prstGeom prst="rect">
            <a:avLst/>
          </a:prstGeom>
        </p:spPr>
        <p:txBody>
          <a:bodyPr/>
          <a:lstStyle>
            <a:lvl1pPr marL="171450" indent="-171450">
              <a:buClrTx/>
              <a:buFont typeface="Lucida Grande"/>
              <a:buChar char="&gt;"/>
              <a:defRPr sz="900" baseline="0">
                <a:solidFill>
                  <a:schemeClr val="bg1">
                    <a:lumMod val="65000"/>
                  </a:schemeClr>
                </a:solidFill>
                <a:latin typeface="Arial"/>
              </a:defRPr>
            </a:lvl1pPr>
          </a:lstStyle>
          <a:p>
            <a:pPr marL="0" indent="0">
              <a:buFont typeface="Lucida Grande"/>
              <a:buNone/>
            </a:pPr>
            <a:fld id="{3EAD9AE4-38D8-E141-B512-A8CAFCF20704}" type="datetime1">
              <a:rPr lang="en-IE" smtClean="0"/>
              <a:pPr marL="0" indent="0">
                <a:buFont typeface="Lucida Grande"/>
                <a:buNone/>
              </a:pPr>
              <a:t>12/10/2019</a:t>
            </a:fld>
            <a:endParaRPr lang="en-US" dirty="0"/>
          </a:p>
        </p:txBody>
      </p:sp>
      <p:sp>
        <p:nvSpPr>
          <p:cNvPr id="22" name="Footer Placeholder 4">
            <a:extLst>
              <a:ext uri="{FF2B5EF4-FFF2-40B4-BE49-F238E27FC236}">
                <a16:creationId xmlns:a16="http://schemas.microsoft.com/office/drawing/2014/main" id="{8586047F-B877-4E4C-93B6-435C2172D618}"/>
              </a:ext>
            </a:extLst>
          </p:cNvPr>
          <p:cNvSpPr>
            <a:spLocks noGrp="1"/>
          </p:cNvSpPr>
          <p:nvPr>
            <p:ph type="ftr" sz="quarter" idx="11"/>
          </p:nvPr>
        </p:nvSpPr>
        <p:spPr>
          <a:xfrm>
            <a:off x="4038600" y="6492875"/>
            <a:ext cx="4114800" cy="365125"/>
          </a:xfrm>
          <a:prstGeom prst="rect">
            <a:avLst/>
          </a:prstGeom>
        </p:spPr>
        <p:txBody>
          <a:bodyPr/>
          <a:lstStyle>
            <a:lvl1pPr algn="ctr">
              <a:defRPr sz="900">
                <a:solidFill>
                  <a:schemeClr val="bg1">
                    <a:lumMod val="65000"/>
                  </a:schemeClr>
                </a:solidFill>
                <a:latin typeface="Arial"/>
              </a:defRPr>
            </a:lvl1pPr>
          </a:lstStyle>
          <a:p>
            <a:r>
              <a:rPr lang="en-US"/>
              <a:t>Confidential. Do not distribute.</a:t>
            </a:r>
            <a:endParaRPr lang="en-US" dirty="0"/>
          </a:p>
        </p:txBody>
      </p:sp>
      <p:sp>
        <p:nvSpPr>
          <p:cNvPr id="23" name="Slide Number Placeholder 5">
            <a:extLst>
              <a:ext uri="{FF2B5EF4-FFF2-40B4-BE49-F238E27FC236}">
                <a16:creationId xmlns:a16="http://schemas.microsoft.com/office/drawing/2014/main" id="{864E4123-E568-AA43-8C46-2A42107348DA}"/>
              </a:ext>
            </a:extLst>
          </p:cNvPr>
          <p:cNvSpPr>
            <a:spLocks noGrp="1"/>
          </p:cNvSpPr>
          <p:nvPr>
            <p:ph type="sldNum" sz="quarter" idx="12"/>
          </p:nvPr>
        </p:nvSpPr>
        <p:spPr>
          <a:xfrm>
            <a:off x="9084623" y="6492875"/>
            <a:ext cx="2743200" cy="365125"/>
          </a:xfrm>
          <a:prstGeom prst="rect">
            <a:avLst/>
          </a:prstGeom>
        </p:spPr>
        <p:txBody>
          <a:bodyPr/>
          <a:lstStyle>
            <a:lvl1pPr>
              <a:defRPr sz="900">
                <a:solidFill>
                  <a:schemeClr val="bg1">
                    <a:lumMod val="65000"/>
                  </a:schemeClr>
                </a:solidFill>
                <a:latin typeface="Arial"/>
              </a:defRPr>
            </a:lvl1pPr>
          </a:lstStyle>
          <a:p>
            <a:fld id="{3DA41EDA-3095-3F4D-B980-F6152398A97E}" type="slidenum">
              <a:rPr lang="en-US" smtClean="0"/>
              <a:pPr/>
              <a:t>‹#›</a:t>
            </a:fld>
            <a:endParaRPr lang="en-US"/>
          </a:p>
        </p:txBody>
      </p:sp>
    </p:spTree>
    <p:extLst>
      <p:ext uri="{BB962C8B-B14F-4D97-AF65-F5344CB8AC3E}">
        <p14:creationId xmlns:p14="http://schemas.microsoft.com/office/powerpoint/2010/main" val="658828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s with Thumb">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3DA42AE-5AFD-4044-850E-CD99F6873622}"/>
              </a:ext>
            </a:extLst>
          </p:cNvPr>
          <p:cNvSpPr>
            <a:spLocks noGrp="1"/>
          </p:cNvSpPr>
          <p:nvPr>
            <p:ph type="title"/>
          </p:nvPr>
        </p:nvSpPr>
        <p:spPr>
          <a:xfrm>
            <a:off x="1619654" y="312442"/>
            <a:ext cx="4371606" cy="668029"/>
          </a:xfrm>
        </p:spPr>
        <p:txBody>
          <a:bodyPr anchor="b"/>
          <a:lstStyle>
            <a:lvl1pPr>
              <a:defRPr sz="1600" b="1" i="1">
                <a:solidFill>
                  <a:srgbClr val="E32726"/>
                </a:solidFill>
                <a:latin typeface="Arial"/>
                <a:cs typeface="Arial"/>
              </a:defRPr>
            </a:lvl1pPr>
          </a:lstStyle>
          <a:p>
            <a:r>
              <a:rPr lang="en-GB"/>
              <a:t>Click to edit Master title style</a:t>
            </a:r>
            <a:endParaRPr lang="en-US" dirty="0"/>
          </a:p>
        </p:txBody>
      </p:sp>
      <p:sp>
        <p:nvSpPr>
          <p:cNvPr id="10" name="Content Placeholder 2">
            <a:extLst>
              <a:ext uri="{FF2B5EF4-FFF2-40B4-BE49-F238E27FC236}">
                <a16:creationId xmlns:a16="http://schemas.microsoft.com/office/drawing/2014/main" id="{90D4833C-EA02-1C43-BEBA-06CE0CF1DBDF}"/>
              </a:ext>
            </a:extLst>
          </p:cNvPr>
          <p:cNvSpPr>
            <a:spLocks noGrp="1"/>
          </p:cNvSpPr>
          <p:nvPr>
            <p:ph idx="13"/>
          </p:nvPr>
        </p:nvSpPr>
        <p:spPr>
          <a:xfrm>
            <a:off x="1619654" y="1070109"/>
            <a:ext cx="4371606" cy="5064873"/>
          </a:xfrm>
        </p:spPr>
        <p:txBody>
          <a:bodyPr>
            <a:normAutofit/>
          </a:bodyPr>
          <a:lstStyle>
            <a:lvl1pPr marL="228600" indent="-228600">
              <a:buClr>
                <a:srgbClr val="E32726"/>
              </a:buClr>
              <a:buFont typeface="Lucida Grande"/>
              <a:buChar char="&gt;"/>
              <a:defRPr sz="1400">
                <a:latin typeface="Arial"/>
                <a:cs typeface="Arial"/>
              </a:defRPr>
            </a:lvl1pPr>
            <a:lvl2pPr marL="685800" indent="-228600">
              <a:buClr>
                <a:srgbClr val="E32726"/>
              </a:buClr>
              <a:buFont typeface="Lucida Grande"/>
              <a:buChar char="&gt;"/>
              <a:defRPr sz="1400">
                <a:latin typeface="Arial"/>
                <a:cs typeface="Arial"/>
              </a:defRPr>
            </a:lvl2pPr>
            <a:lvl3pPr marL="1143000" indent="-228600">
              <a:buClr>
                <a:srgbClr val="E32726"/>
              </a:buClr>
              <a:buFont typeface="Lucida Grande"/>
              <a:buChar char="&gt;"/>
              <a:defRPr sz="1400">
                <a:latin typeface="Arial"/>
                <a:cs typeface="Arial"/>
              </a:defRPr>
            </a:lvl3pPr>
            <a:lvl4pPr marL="1600200" indent="-228600">
              <a:buClr>
                <a:srgbClr val="E32726"/>
              </a:buClr>
              <a:buFont typeface="Lucida Grande"/>
              <a:buChar char="&gt;"/>
              <a:defRPr sz="1400">
                <a:latin typeface="Arial"/>
                <a:cs typeface="Arial"/>
              </a:defRPr>
            </a:lvl4pPr>
            <a:lvl5pPr marL="2057400" indent="-228600">
              <a:buClr>
                <a:srgbClr val="E32726"/>
              </a:buClr>
              <a:buFont typeface="Lucida Grande"/>
              <a:buChar char="&gt;"/>
              <a:defRPr sz="1400">
                <a:latin typeface="Arial"/>
                <a:cs typeface="Aria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Content Placeholder 2">
            <a:extLst>
              <a:ext uri="{FF2B5EF4-FFF2-40B4-BE49-F238E27FC236}">
                <a16:creationId xmlns:a16="http://schemas.microsoft.com/office/drawing/2014/main" id="{90D4833C-EA02-1C43-BEBA-06CE0CF1DBDF}"/>
              </a:ext>
            </a:extLst>
          </p:cNvPr>
          <p:cNvSpPr>
            <a:spLocks noGrp="1"/>
          </p:cNvSpPr>
          <p:nvPr>
            <p:ph idx="14"/>
          </p:nvPr>
        </p:nvSpPr>
        <p:spPr>
          <a:xfrm>
            <a:off x="7456217" y="1070109"/>
            <a:ext cx="4371606" cy="5064873"/>
          </a:xfrm>
        </p:spPr>
        <p:txBody>
          <a:bodyPr>
            <a:normAutofit/>
          </a:bodyPr>
          <a:lstStyle>
            <a:lvl1pPr marL="228600" indent="-228600">
              <a:buClr>
                <a:srgbClr val="E32726"/>
              </a:buClr>
              <a:buFont typeface="Lucida Grande"/>
              <a:buChar char="&gt;"/>
              <a:defRPr sz="1400">
                <a:latin typeface="Arial"/>
                <a:cs typeface="Arial"/>
              </a:defRPr>
            </a:lvl1pPr>
            <a:lvl2pPr marL="685800" indent="-228600">
              <a:buClr>
                <a:srgbClr val="E32726"/>
              </a:buClr>
              <a:buFont typeface="Lucida Grande"/>
              <a:buChar char="&gt;"/>
              <a:defRPr sz="1400">
                <a:latin typeface="Arial"/>
                <a:cs typeface="Arial"/>
              </a:defRPr>
            </a:lvl2pPr>
            <a:lvl3pPr marL="1143000" indent="-228600">
              <a:buClr>
                <a:srgbClr val="E32726"/>
              </a:buClr>
              <a:buFont typeface="Lucida Grande"/>
              <a:buChar char="&gt;"/>
              <a:defRPr sz="1400">
                <a:latin typeface="Arial"/>
                <a:cs typeface="Arial"/>
              </a:defRPr>
            </a:lvl3pPr>
            <a:lvl4pPr marL="1600200" indent="-228600">
              <a:buClr>
                <a:srgbClr val="E32726"/>
              </a:buClr>
              <a:buFont typeface="Lucida Grande"/>
              <a:buChar char="&gt;"/>
              <a:defRPr sz="1400">
                <a:latin typeface="Arial"/>
                <a:cs typeface="Arial"/>
              </a:defRPr>
            </a:lvl4pPr>
            <a:lvl5pPr marL="2057400" indent="-228600">
              <a:buClr>
                <a:srgbClr val="E32726"/>
              </a:buClr>
              <a:buFont typeface="Lucida Grande"/>
              <a:buChar char="&gt;"/>
              <a:defRPr sz="1400">
                <a:latin typeface="Arial"/>
                <a:cs typeface="Aria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Picture Placeholder 17"/>
          <p:cNvSpPr>
            <a:spLocks noGrp="1"/>
          </p:cNvSpPr>
          <p:nvPr>
            <p:ph type="pic" sz="quarter" idx="15"/>
          </p:nvPr>
        </p:nvSpPr>
        <p:spPr>
          <a:xfrm>
            <a:off x="457213" y="1070858"/>
            <a:ext cx="1091367" cy="1419070"/>
          </a:xfrm>
        </p:spPr>
        <p:txBody>
          <a:bodyPr/>
          <a:lstStyle/>
          <a:p>
            <a:r>
              <a:rPr lang="en-GB"/>
              <a:t>Click icon to add picture</a:t>
            </a:r>
            <a:endParaRPr lang="en-US"/>
          </a:p>
        </p:txBody>
      </p:sp>
      <p:sp>
        <p:nvSpPr>
          <p:cNvPr id="19" name="Picture Placeholder 17"/>
          <p:cNvSpPr>
            <a:spLocks noGrp="1"/>
          </p:cNvSpPr>
          <p:nvPr>
            <p:ph type="pic" sz="quarter" idx="16"/>
          </p:nvPr>
        </p:nvSpPr>
        <p:spPr>
          <a:xfrm>
            <a:off x="6293676" y="1070858"/>
            <a:ext cx="1091367" cy="1419070"/>
          </a:xfrm>
        </p:spPr>
        <p:txBody>
          <a:bodyPr/>
          <a:lstStyle/>
          <a:p>
            <a:r>
              <a:rPr lang="en-GB"/>
              <a:t>Click icon to add picture</a:t>
            </a:r>
            <a:endParaRPr lang="en-US"/>
          </a:p>
        </p:txBody>
      </p:sp>
      <p:sp>
        <p:nvSpPr>
          <p:cNvPr id="22" name="Content Placeholder 21"/>
          <p:cNvSpPr>
            <a:spLocks noGrp="1"/>
          </p:cNvSpPr>
          <p:nvPr>
            <p:ph sz="quarter" idx="17"/>
          </p:nvPr>
        </p:nvSpPr>
        <p:spPr>
          <a:xfrm>
            <a:off x="7456488" y="311818"/>
            <a:ext cx="4371975" cy="668654"/>
          </a:xfrm>
        </p:spPr>
        <p:txBody>
          <a:bodyPr anchor="b">
            <a:noAutofit/>
          </a:bodyPr>
          <a:lstStyle>
            <a:lvl1pPr>
              <a:defRPr sz="1600" b="1" i="1">
                <a:solidFill>
                  <a:srgbClr val="E32726"/>
                </a:solidFill>
                <a:latin typeface="Arial"/>
                <a:cs typeface="Arial"/>
              </a:defRPr>
            </a:lvl1pPr>
            <a:lvl2pPr>
              <a:defRPr sz="1600" b="1" i="1">
                <a:solidFill>
                  <a:srgbClr val="E32726"/>
                </a:solidFill>
                <a:latin typeface="Arial"/>
                <a:cs typeface="Arial"/>
              </a:defRPr>
            </a:lvl2pPr>
            <a:lvl3pPr>
              <a:defRPr sz="1600" b="1" i="1">
                <a:solidFill>
                  <a:srgbClr val="E32726"/>
                </a:solidFill>
                <a:latin typeface="Arial"/>
                <a:cs typeface="Arial"/>
              </a:defRPr>
            </a:lvl3pPr>
            <a:lvl4pPr>
              <a:defRPr sz="1600" b="1" i="1">
                <a:solidFill>
                  <a:srgbClr val="E32726"/>
                </a:solidFill>
                <a:latin typeface="Arial"/>
                <a:cs typeface="Arial"/>
              </a:defRPr>
            </a:lvl4pPr>
            <a:lvl5pPr>
              <a:defRPr sz="1600" b="1" i="1">
                <a:solidFill>
                  <a:srgbClr val="E32726"/>
                </a:solidFill>
                <a:latin typeface="Arial"/>
                <a:cs typeface="Aria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3" name="Date Placeholder 3">
            <a:extLst>
              <a:ext uri="{FF2B5EF4-FFF2-40B4-BE49-F238E27FC236}">
                <a16:creationId xmlns:a16="http://schemas.microsoft.com/office/drawing/2014/main" id="{E65B88A4-11F4-1949-AC58-89A9EA55E906}"/>
              </a:ext>
            </a:extLst>
          </p:cNvPr>
          <p:cNvSpPr>
            <a:spLocks noGrp="1"/>
          </p:cNvSpPr>
          <p:nvPr>
            <p:ph type="dt" sz="half" idx="10"/>
          </p:nvPr>
        </p:nvSpPr>
        <p:spPr>
          <a:xfrm>
            <a:off x="386939" y="6492875"/>
            <a:ext cx="2743200" cy="365125"/>
          </a:xfrm>
          <a:prstGeom prst="rect">
            <a:avLst/>
          </a:prstGeom>
        </p:spPr>
        <p:txBody>
          <a:bodyPr/>
          <a:lstStyle>
            <a:lvl1pPr marL="171450" indent="-171450">
              <a:buClrTx/>
              <a:buFont typeface="Lucida Grande"/>
              <a:buChar char="&gt;"/>
              <a:defRPr sz="900" baseline="0">
                <a:solidFill>
                  <a:schemeClr val="bg1">
                    <a:lumMod val="65000"/>
                  </a:schemeClr>
                </a:solidFill>
                <a:latin typeface="Arial"/>
              </a:defRPr>
            </a:lvl1pPr>
          </a:lstStyle>
          <a:p>
            <a:pPr marL="0" indent="0">
              <a:buFont typeface="Lucida Grande"/>
              <a:buNone/>
            </a:pPr>
            <a:fld id="{3EAD9AE4-38D8-E141-B512-A8CAFCF20704}" type="datetime1">
              <a:rPr lang="en-IE" smtClean="0"/>
              <a:pPr marL="0" indent="0">
                <a:buFont typeface="Lucida Grande"/>
                <a:buNone/>
              </a:pPr>
              <a:t>12/10/2019</a:t>
            </a:fld>
            <a:endParaRPr lang="en-US" dirty="0"/>
          </a:p>
        </p:txBody>
      </p:sp>
      <p:sp>
        <p:nvSpPr>
          <p:cNvPr id="24" name="Footer Placeholder 4">
            <a:extLst>
              <a:ext uri="{FF2B5EF4-FFF2-40B4-BE49-F238E27FC236}">
                <a16:creationId xmlns:a16="http://schemas.microsoft.com/office/drawing/2014/main" id="{8586047F-B877-4E4C-93B6-435C2172D618}"/>
              </a:ext>
            </a:extLst>
          </p:cNvPr>
          <p:cNvSpPr>
            <a:spLocks noGrp="1"/>
          </p:cNvSpPr>
          <p:nvPr>
            <p:ph type="ftr" sz="quarter" idx="11"/>
          </p:nvPr>
        </p:nvSpPr>
        <p:spPr>
          <a:xfrm>
            <a:off x="4038600" y="6492875"/>
            <a:ext cx="4114800" cy="365125"/>
          </a:xfrm>
          <a:prstGeom prst="rect">
            <a:avLst/>
          </a:prstGeom>
        </p:spPr>
        <p:txBody>
          <a:bodyPr/>
          <a:lstStyle>
            <a:lvl1pPr algn="ctr">
              <a:defRPr sz="900">
                <a:solidFill>
                  <a:schemeClr val="bg1">
                    <a:lumMod val="65000"/>
                  </a:schemeClr>
                </a:solidFill>
                <a:latin typeface="Arial"/>
              </a:defRPr>
            </a:lvl1pPr>
          </a:lstStyle>
          <a:p>
            <a:r>
              <a:rPr lang="en-US"/>
              <a:t>Confidential. Do not distribute.</a:t>
            </a:r>
            <a:endParaRPr lang="en-US" dirty="0"/>
          </a:p>
        </p:txBody>
      </p:sp>
      <p:sp>
        <p:nvSpPr>
          <p:cNvPr id="25" name="Slide Number Placeholder 5">
            <a:extLst>
              <a:ext uri="{FF2B5EF4-FFF2-40B4-BE49-F238E27FC236}">
                <a16:creationId xmlns:a16="http://schemas.microsoft.com/office/drawing/2014/main" id="{864E4123-E568-AA43-8C46-2A42107348DA}"/>
              </a:ext>
            </a:extLst>
          </p:cNvPr>
          <p:cNvSpPr>
            <a:spLocks noGrp="1"/>
          </p:cNvSpPr>
          <p:nvPr>
            <p:ph type="sldNum" sz="quarter" idx="12"/>
          </p:nvPr>
        </p:nvSpPr>
        <p:spPr>
          <a:xfrm>
            <a:off x="9084623" y="6492875"/>
            <a:ext cx="2743200" cy="365125"/>
          </a:xfrm>
          <a:prstGeom prst="rect">
            <a:avLst/>
          </a:prstGeom>
        </p:spPr>
        <p:txBody>
          <a:bodyPr/>
          <a:lstStyle>
            <a:lvl1pPr>
              <a:defRPr sz="900">
                <a:solidFill>
                  <a:schemeClr val="bg1">
                    <a:lumMod val="65000"/>
                  </a:schemeClr>
                </a:solidFill>
                <a:latin typeface="Arial"/>
              </a:defRPr>
            </a:lvl1pPr>
          </a:lstStyle>
          <a:p>
            <a:fld id="{3DA41EDA-3095-3F4D-B980-F6152398A97E}" type="slidenum">
              <a:rPr lang="en-US" smtClean="0"/>
              <a:pPr/>
              <a:t>‹#›</a:t>
            </a:fld>
            <a:endParaRPr lang="en-US"/>
          </a:p>
        </p:txBody>
      </p:sp>
    </p:spTree>
    <p:extLst>
      <p:ext uri="{BB962C8B-B14F-4D97-AF65-F5344CB8AC3E}">
        <p14:creationId xmlns:p14="http://schemas.microsoft.com/office/powerpoint/2010/main" val="2931685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14" name="Picture 13" descr="ETU-LogoV-1080.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00482" y="219700"/>
            <a:ext cx="927341" cy="668029"/>
          </a:xfrm>
          <a:prstGeom prst="rect">
            <a:avLst/>
          </a:prstGeom>
        </p:spPr>
      </p:pic>
      <p:sp>
        <p:nvSpPr>
          <p:cNvPr id="15" name="Title 1">
            <a:extLst>
              <a:ext uri="{FF2B5EF4-FFF2-40B4-BE49-F238E27FC236}">
                <a16:creationId xmlns:a16="http://schemas.microsoft.com/office/drawing/2014/main" id="{23DA42AE-5AFD-4044-850E-CD99F6873622}"/>
              </a:ext>
            </a:extLst>
          </p:cNvPr>
          <p:cNvSpPr>
            <a:spLocks noGrp="1"/>
          </p:cNvSpPr>
          <p:nvPr>
            <p:ph type="title"/>
          </p:nvPr>
        </p:nvSpPr>
        <p:spPr>
          <a:xfrm>
            <a:off x="386939" y="219700"/>
            <a:ext cx="9968344" cy="668029"/>
          </a:xfrm>
        </p:spPr>
        <p:txBody>
          <a:bodyPr anchor="ctr"/>
          <a:lstStyle>
            <a:lvl1pPr>
              <a:defRPr sz="1600" b="1" i="1">
                <a:solidFill>
                  <a:srgbClr val="E32726"/>
                </a:solidFill>
                <a:latin typeface="Arial"/>
                <a:cs typeface="Arial"/>
              </a:defRPr>
            </a:lvl1pPr>
          </a:lstStyle>
          <a:p>
            <a:r>
              <a:rPr lang="en-GB"/>
              <a:t>Click to edit Master title style</a:t>
            </a:r>
            <a:endParaRPr lang="en-US" dirty="0"/>
          </a:p>
        </p:txBody>
      </p:sp>
      <p:sp>
        <p:nvSpPr>
          <p:cNvPr id="16" name="Rectangle 15">
            <a:extLst>
              <a:ext uri="{FF2B5EF4-FFF2-40B4-BE49-F238E27FC236}">
                <a16:creationId xmlns:a16="http://schemas.microsoft.com/office/drawing/2014/main" id="{E8DC53DC-3835-B34C-8097-9671F979884E}"/>
              </a:ext>
            </a:extLst>
          </p:cNvPr>
          <p:cNvSpPr/>
          <p:nvPr userDrawn="1"/>
        </p:nvSpPr>
        <p:spPr>
          <a:xfrm>
            <a:off x="1" y="219701"/>
            <a:ext cx="300528" cy="668028"/>
          </a:xfrm>
          <a:prstGeom prst="rect">
            <a:avLst/>
          </a:prstGeom>
          <a:solidFill>
            <a:srgbClr val="E3272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Date Placeholder 3">
            <a:extLst>
              <a:ext uri="{FF2B5EF4-FFF2-40B4-BE49-F238E27FC236}">
                <a16:creationId xmlns:a16="http://schemas.microsoft.com/office/drawing/2014/main" id="{E65B88A4-11F4-1949-AC58-89A9EA55E906}"/>
              </a:ext>
            </a:extLst>
          </p:cNvPr>
          <p:cNvSpPr>
            <a:spLocks noGrp="1"/>
          </p:cNvSpPr>
          <p:nvPr>
            <p:ph type="dt" sz="half" idx="10"/>
          </p:nvPr>
        </p:nvSpPr>
        <p:spPr>
          <a:xfrm>
            <a:off x="386939" y="6492875"/>
            <a:ext cx="2743200" cy="365125"/>
          </a:xfrm>
          <a:prstGeom prst="rect">
            <a:avLst/>
          </a:prstGeom>
        </p:spPr>
        <p:txBody>
          <a:bodyPr/>
          <a:lstStyle>
            <a:lvl1pPr marL="171450" indent="-171450">
              <a:buClrTx/>
              <a:buFont typeface="Lucida Grande"/>
              <a:buChar char="&gt;"/>
              <a:defRPr sz="900" baseline="0">
                <a:solidFill>
                  <a:schemeClr val="bg1">
                    <a:lumMod val="65000"/>
                  </a:schemeClr>
                </a:solidFill>
                <a:latin typeface="Arial"/>
              </a:defRPr>
            </a:lvl1pPr>
          </a:lstStyle>
          <a:p>
            <a:pPr marL="0" indent="0">
              <a:buFont typeface="Lucida Grande"/>
              <a:buNone/>
            </a:pPr>
            <a:fld id="{3EAD9AE4-38D8-E141-B512-A8CAFCF20704}" type="datetime1">
              <a:rPr lang="en-IE" smtClean="0"/>
              <a:pPr marL="0" indent="0">
                <a:buFont typeface="Lucida Grande"/>
                <a:buNone/>
              </a:pPr>
              <a:t>12/10/2019</a:t>
            </a:fld>
            <a:endParaRPr lang="en-US" dirty="0"/>
          </a:p>
        </p:txBody>
      </p:sp>
      <p:sp>
        <p:nvSpPr>
          <p:cNvPr id="18" name="Footer Placeholder 4">
            <a:extLst>
              <a:ext uri="{FF2B5EF4-FFF2-40B4-BE49-F238E27FC236}">
                <a16:creationId xmlns:a16="http://schemas.microsoft.com/office/drawing/2014/main" id="{8586047F-B877-4E4C-93B6-435C2172D618}"/>
              </a:ext>
            </a:extLst>
          </p:cNvPr>
          <p:cNvSpPr>
            <a:spLocks noGrp="1"/>
          </p:cNvSpPr>
          <p:nvPr>
            <p:ph type="ftr" sz="quarter" idx="11"/>
          </p:nvPr>
        </p:nvSpPr>
        <p:spPr>
          <a:xfrm>
            <a:off x="4038600" y="6492875"/>
            <a:ext cx="4114800" cy="365125"/>
          </a:xfrm>
          <a:prstGeom prst="rect">
            <a:avLst/>
          </a:prstGeom>
        </p:spPr>
        <p:txBody>
          <a:bodyPr/>
          <a:lstStyle>
            <a:lvl1pPr algn="ctr">
              <a:defRPr sz="900">
                <a:solidFill>
                  <a:schemeClr val="bg1">
                    <a:lumMod val="65000"/>
                  </a:schemeClr>
                </a:solidFill>
                <a:latin typeface="Arial"/>
              </a:defRPr>
            </a:lvl1pPr>
          </a:lstStyle>
          <a:p>
            <a:r>
              <a:rPr lang="en-US"/>
              <a:t>Confidential. Do not distribute.</a:t>
            </a:r>
            <a:endParaRPr lang="en-US" dirty="0"/>
          </a:p>
        </p:txBody>
      </p:sp>
      <p:sp>
        <p:nvSpPr>
          <p:cNvPr id="19" name="Slide Number Placeholder 5">
            <a:extLst>
              <a:ext uri="{FF2B5EF4-FFF2-40B4-BE49-F238E27FC236}">
                <a16:creationId xmlns:a16="http://schemas.microsoft.com/office/drawing/2014/main" id="{864E4123-E568-AA43-8C46-2A42107348DA}"/>
              </a:ext>
            </a:extLst>
          </p:cNvPr>
          <p:cNvSpPr>
            <a:spLocks noGrp="1"/>
          </p:cNvSpPr>
          <p:nvPr>
            <p:ph type="sldNum" sz="quarter" idx="12"/>
          </p:nvPr>
        </p:nvSpPr>
        <p:spPr>
          <a:xfrm>
            <a:off x="9084623" y="6492875"/>
            <a:ext cx="2743200" cy="365125"/>
          </a:xfrm>
          <a:prstGeom prst="rect">
            <a:avLst/>
          </a:prstGeom>
        </p:spPr>
        <p:txBody>
          <a:bodyPr/>
          <a:lstStyle>
            <a:lvl1pPr>
              <a:defRPr sz="900">
                <a:solidFill>
                  <a:schemeClr val="bg1">
                    <a:lumMod val="65000"/>
                  </a:schemeClr>
                </a:solidFill>
                <a:latin typeface="Arial"/>
              </a:defRPr>
            </a:lvl1pPr>
          </a:lstStyle>
          <a:p>
            <a:fld id="{3DA41EDA-3095-3F4D-B980-F6152398A97E}" type="slidenum">
              <a:rPr lang="en-US" smtClean="0"/>
              <a:pPr/>
              <a:t>‹#›</a:t>
            </a:fld>
            <a:endParaRPr lang="en-US"/>
          </a:p>
        </p:txBody>
      </p:sp>
    </p:spTree>
    <p:extLst>
      <p:ext uri="{BB962C8B-B14F-4D97-AF65-F5344CB8AC3E}">
        <p14:creationId xmlns:p14="http://schemas.microsoft.com/office/powerpoint/2010/main" val="3661703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pic>
        <p:nvPicPr>
          <p:cNvPr id="15" name="Picture 14" descr="ETU-LogoV-1080.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00482" y="219700"/>
            <a:ext cx="927341" cy="668029"/>
          </a:xfrm>
          <a:prstGeom prst="rect">
            <a:avLst/>
          </a:prstGeom>
        </p:spPr>
      </p:pic>
      <p:sp>
        <p:nvSpPr>
          <p:cNvPr id="16" name="Content Placeholder 2">
            <a:extLst>
              <a:ext uri="{FF2B5EF4-FFF2-40B4-BE49-F238E27FC236}">
                <a16:creationId xmlns:a16="http://schemas.microsoft.com/office/drawing/2014/main" id="{90D4833C-EA02-1C43-BEBA-06CE0CF1DBDF}"/>
              </a:ext>
            </a:extLst>
          </p:cNvPr>
          <p:cNvSpPr>
            <a:spLocks noGrp="1"/>
          </p:cNvSpPr>
          <p:nvPr>
            <p:ph idx="14"/>
          </p:nvPr>
        </p:nvSpPr>
        <p:spPr>
          <a:xfrm>
            <a:off x="4944178" y="1134315"/>
            <a:ext cx="6883646" cy="5064873"/>
          </a:xfrm>
        </p:spPr>
        <p:txBody>
          <a:bodyPr>
            <a:normAutofit/>
          </a:bodyPr>
          <a:lstStyle>
            <a:lvl1pPr marL="228600" indent="-228600">
              <a:buClr>
                <a:srgbClr val="E32726"/>
              </a:buClr>
              <a:buFont typeface="Lucida Grande"/>
              <a:buChar char="&gt;"/>
              <a:defRPr sz="1400">
                <a:latin typeface="Arial"/>
                <a:cs typeface="Arial"/>
              </a:defRPr>
            </a:lvl1pPr>
            <a:lvl2pPr marL="685800" indent="-228600">
              <a:buClr>
                <a:srgbClr val="E32726"/>
              </a:buClr>
              <a:buFont typeface="Lucida Grande"/>
              <a:buChar char="&gt;"/>
              <a:defRPr sz="1400">
                <a:latin typeface="Arial"/>
                <a:cs typeface="Arial"/>
              </a:defRPr>
            </a:lvl2pPr>
            <a:lvl3pPr marL="1143000" indent="-228600">
              <a:buClr>
                <a:srgbClr val="E32726"/>
              </a:buClr>
              <a:buFont typeface="Lucida Grande"/>
              <a:buChar char="&gt;"/>
              <a:defRPr sz="1400">
                <a:latin typeface="Arial"/>
                <a:cs typeface="Arial"/>
              </a:defRPr>
            </a:lvl3pPr>
            <a:lvl4pPr marL="1600200" indent="-228600">
              <a:buClr>
                <a:srgbClr val="E32726"/>
              </a:buClr>
              <a:buFont typeface="Lucida Grande"/>
              <a:buChar char="&gt;"/>
              <a:defRPr sz="1400">
                <a:latin typeface="Arial"/>
                <a:cs typeface="Arial"/>
              </a:defRPr>
            </a:lvl4pPr>
            <a:lvl5pPr marL="2057400" indent="-228600">
              <a:buClr>
                <a:srgbClr val="E32726"/>
              </a:buClr>
              <a:buFont typeface="Lucida Grande"/>
              <a:buChar char="&gt;"/>
              <a:defRPr sz="1400">
                <a:latin typeface="Arial"/>
                <a:cs typeface="Aria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7" name="Title 1">
            <a:extLst>
              <a:ext uri="{FF2B5EF4-FFF2-40B4-BE49-F238E27FC236}">
                <a16:creationId xmlns:a16="http://schemas.microsoft.com/office/drawing/2014/main" id="{991D66B6-10B4-6E4D-AA1F-F65661C96A7F}"/>
              </a:ext>
            </a:extLst>
          </p:cNvPr>
          <p:cNvSpPr>
            <a:spLocks noGrp="1"/>
          </p:cNvSpPr>
          <p:nvPr>
            <p:ph type="title"/>
          </p:nvPr>
        </p:nvSpPr>
        <p:spPr>
          <a:xfrm>
            <a:off x="694378" y="475055"/>
            <a:ext cx="3932237" cy="1359360"/>
          </a:xfrm>
        </p:spPr>
        <p:txBody>
          <a:bodyPr anchor="b">
            <a:normAutofit/>
          </a:bodyPr>
          <a:lstStyle>
            <a:lvl1pPr>
              <a:defRPr sz="2400" b="1" i="1">
                <a:latin typeface="Arial"/>
                <a:cs typeface="Arial"/>
              </a:defRPr>
            </a:lvl1pPr>
          </a:lstStyle>
          <a:p>
            <a:r>
              <a:rPr lang="en-GB"/>
              <a:t>Click to edit Master title style</a:t>
            </a:r>
            <a:endParaRPr lang="en-US" dirty="0"/>
          </a:p>
        </p:txBody>
      </p:sp>
      <p:sp>
        <p:nvSpPr>
          <p:cNvPr id="18" name="Text Placeholder 3">
            <a:extLst>
              <a:ext uri="{FF2B5EF4-FFF2-40B4-BE49-F238E27FC236}">
                <a16:creationId xmlns:a16="http://schemas.microsoft.com/office/drawing/2014/main" id="{46DC34D6-957F-E94E-8AD6-0B7E1702BD2C}"/>
              </a:ext>
            </a:extLst>
          </p:cNvPr>
          <p:cNvSpPr>
            <a:spLocks noGrp="1"/>
          </p:cNvSpPr>
          <p:nvPr>
            <p:ph type="body" sz="half" idx="2"/>
          </p:nvPr>
        </p:nvSpPr>
        <p:spPr>
          <a:xfrm>
            <a:off x="694378" y="1873194"/>
            <a:ext cx="3932237" cy="4325993"/>
          </a:xfrm>
        </p:spPr>
        <p:txBody>
          <a:bodyPr>
            <a:normAutofit/>
          </a:bodyPr>
          <a:lstStyle>
            <a:lvl1pPr marL="0" indent="0">
              <a:buNone/>
              <a:defRPr sz="1400">
                <a:latin typeface="Arial"/>
                <a:cs typeface="Aria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19" name="Date Placeholder 3">
            <a:extLst>
              <a:ext uri="{FF2B5EF4-FFF2-40B4-BE49-F238E27FC236}">
                <a16:creationId xmlns:a16="http://schemas.microsoft.com/office/drawing/2014/main" id="{E65B88A4-11F4-1949-AC58-89A9EA55E906}"/>
              </a:ext>
            </a:extLst>
          </p:cNvPr>
          <p:cNvSpPr>
            <a:spLocks noGrp="1"/>
          </p:cNvSpPr>
          <p:nvPr>
            <p:ph type="dt" sz="half" idx="10"/>
          </p:nvPr>
        </p:nvSpPr>
        <p:spPr>
          <a:xfrm>
            <a:off x="386939" y="6492875"/>
            <a:ext cx="2743200" cy="365125"/>
          </a:xfrm>
          <a:prstGeom prst="rect">
            <a:avLst/>
          </a:prstGeom>
        </p:spPr>
        <p:txBody>
          <a:bodyPr/>
          <a:lstStyle>
            <a:lvl1pPr marL="171450" indent="-171450">
              <a:buClrTx/>
              <a:buFont typeface="Lucida Grande"/>
              <a:buChar char="&gt;"/>
              <a:defRPr sz="900" baseline="0">
                <a:solidFill>
                  <a:schemeClr val="bg1">
                    <a:lumMod val="65000"/>
                  </a:schemeClr>
                </a:solidFill>
                <a:latin typeface="Arial"/>
              </a:defRPr>
            </a:lvl1pPr>
          </a:lstStyle>
          <a:p>
            <a:pPr marL="0" indent="0">
              <a:buFont typeface="Lucida Grande"/>
              <a:buNone/>
            </a:pPr>
            <a:fld id="{3EAD9AE4-38D8-E141-B512-A8CAFCF20704}" type="datetime1">
              <a:rPr lang="en-IE" smtClean="0"/>
              <a:pPr marL="0" indent="0">
                <a:buFont typeface="Lucida Grande"/>
                <a:buNone/>
              </a:pPr>
              <a:t>12/10/2019</a:t>
            </a:fld>
            <a:endParaRPr lang="en-US" dirty="0"/>
          </a:p>
        </p:txBody>
      </p:sp>
      <p:sp>
        <p:nvSpPr>
          <p:cNvPr id="20" name="Footer Placeholder 4">
            <a:extLst>
              <a:ext uri="{FF2B5EF4-FFF2-40B4-BE49-F238E27FC236}">
                <a16:creationId xmlns:a16="http://schemas.microsoft.com/office/drawing/2014/main" id="{8586047F-B877-4E4C-93B6-435C2172D618}"/>
              </a:ext>
            </a:extLst>
          </p:cNvPr>
          <p:cNvSpPr>
            <a:spLocks noGrp="1"/>
          </p:cNvSpPr>
          <p:nvPr>
            <p:ph type="ftr" sz="quarter" idx="11"/>
          </p:nvPr>
        </p:nvSpPr>
        <p:spPr>
          <a:xfrm>
            <a:off x="4038600" y="6492875"/>
            <a:ext cx="4114800" cy="365125"/>
          </a:xfrm>
          <a:prstGeom prst="rect">
            <a:avLst/>
          </a:prstGeom>
        </p:spPr>
        <p:txBody>
          <a:bodyPr/>
          <a:lstStyle>
            <a:lvl1pPr algn="ctr">
              <a:defRPr sz="900">
                <a:solidFill>
                  <a:schemeClr val="bg1">
                    <a:lumMod val="65000"/>
                  </a:schemeClr>
                </a:solidFill>
                <a:latin typeface="Arial"/>
              </a:defRPr>
            </a:lvl1pPr>
          </a:lstStyle>
          <a:p>
            <a:r>
              <a:rPr lang="en-US"/>
              <a:t>Confidential. Do not distribute.</a:t>
            </a:r>
            <a:endParaRPr lang="en-US" dirty="0"/>
          </a:p>
        </p:txBody>
      </p:sp>
      <p:sp>
        <p:nvSpPr>
          <p:cNvPr id="21" name="Slide Number Placeholder 5">
            <a:extLst>
              <a:ext uri="{FF2B5EF4-FFF2-40B4-BE49-F238E27FC236}">
                <a16:creationId xmlns:a16="http://schemas.microsoft.com/office/drawing/2014/main" id="{864E4123-E568-AA43-8C46-2A42107348DA}"/>
              </a:ext>
            </a:extLst>
          </p:cNvPr>
          <p:cNvSpPr>
            <a:spLocks noGrp="1"/>
          </p:cNvSpPr>
          <p:nvPr>
            <p:ph type="sldNum" sz="quarter" idx="12"/>
          </p:nvPr>
        </p:nvSpPr>
        <p:spPr>
          <a:xfrm>
            <a:off x="9084623" y="6492875"/>
            <a:ext cx="2743200" cy="365125"/>
          </a:xfrm>
          <a:prstGeom prst="rect">
            <a:avLst/>
          </a:prstGeom>
        </p:spPr>
        <p:txBody>
          <a:bodyPr/>
          <a:lstStyle>
            <a:lvl1pPr>
              <a:defRPr sz="900">
                <a:solidFill>
                  <a:schemeClr val="bg1">
                    <a:lumMod val="65000"/>
                  </a:schemeClr>
                </a:solidFill>
                <a:latin typeface="Arial"/>
              </a:defRPr>
            </a:lvl1pPr>
          </a:lstStyle>
          <a:p>
            <a:fld id="{3DA41EDA-3095-3F4D-B980-F6152398A97E}" type="slidenum">
              <a:rPr lang="en-US" smtClean="0"/>
              <a:pPr/>
              <a:t>‹#›</a:t>
            </a:fld>
            <a:endParaRPr lang="en-US"/>
          </a:p>
        </p:txBody>
      </p:sp>
    </p:spTree>
    <p:extLst>
      <p:ext uri="{BB962C8B-B14F-4D97-AF65-F5344CB8AC3E}">
        <p14:creationId xmlns:p14="http://schemas.microsoft.com/office/powerpoint/2010/main" val="1621478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07B8F18-D925-6A41-86E0-0C1A32DE3EE8}"/>
              </a:ext>
            </a:extLst>
          </p:cNvPr>
          <p:cNvSpPr>
            <a:spLocks noGrp="1"/>
          </p:cNvSpPr>
          <p:nvPr>
            <p:ph type="pic" idx="1"/>
          </p:nvPr>
        </p:nvSpPr>
        <p:spPr>
          <a:xfrm>
            <a:off x="5183188" y="1202180"/>
            <a:ext cx="6172200" cy="465887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pic>
        <p:nvPicPr>
          <p:cNvPr id="15" name="Picture 14" descr="ETU-LogoV-1080.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00482" y="219700"/>
            <a:ext cx="927341" cy="668029"/>
          </a:xfrm>
          <a:prstGeom prst="rect">
            <a:avLst/>
          </a:prstGeom>
        </p:spPr>
      </p:pic>
      <p:sp>
        <p:nvSpPr>
          <p:cNvPr id="16" name="Title 1">
            <a:extLst>
              <a:ext uri="{FF2B5EF4-FFF2-40B4-BE49-F238E27FC236}">
                <a16:creationId xmlns:a16="http://schemas.microsoft.com/office/drawing/2014/main" id="{991D66B6-10B4-6E4D-AA1F-F65661C96A7F}"/>
              </a:ext>
            </a:extLst>
          </p:cNvPr>
          <p:cNvSpPr>
            <a:spLocks noGrp="1"/>
          </p:cNvSpPr>
          <p:nvPr>
            <p:ph type="title"/>
          </p:nvPr>
        </p:nvSpPr>
        <p:spPr>
          <a:xfrm>
            <a:off x="694378" y="475055"/>
            <a:ext cx="3932237" cy="1359360"/>
          </a:xfrm>
        </p:spPr>
        <p:txBody>
          <a:bodyPr anchor="b">
            <a:normAutofit/>
          </a:bodyPr>
          <a:lstStyle>
            <a:lvl1pPr>
              <a:defRPr sz="2400" b="1" i="1">
                <a:latin typeface="Arial"/>
                <a:cs typeface="Arial"/>
              </a:defRPr>
            </a:lvl1pPr>
          </a:lstStyle>
          <a:p>
            <a:r>
              <a:rPr lang="en-GB"/>
              <a:t>Click to edit Master title style</a:t>
            </a:r>
            <a:endParaRPr lang="en-US" dirty="0"/>
          </a:p>
        </p:txBody>
      </p:sp>
      <p:sp>
        <p:nvSpPr>
          <p:cNvPr id="17" name="Text Placeholder 3">
            <a:extLst>
              <a:ext uri="{FF2B5EF4-FFF2-40B4-BE49-F238E27FC236}">
                <a16:creationId xmlns:a16="http://schemas.microsoft.com/office/drawing/2014/main" id="{46DC34D6-957F-E94E-8AD6-0B7E1702BD2C}"/>
              </a:ext>
            </a:extLst>
          </p:cNvPr>
          <p:cNvSpPr>
            <a:spLocks noGrp="1"/>
          </p:cNvSpPr>
          <p:nvPr>
            <p:ph type="body" sz="half" idx="2"/>
          </p:nvPr>
        </p:nvSpPr>
        <p:spPr>
          <a:xfrm>
            <a:off x="694378" y="1873194"/>
            <a:ext cx="3932237" cy="4325993"/>
          </a:xfrm>
        </p:spPr>
        <p:txBody>
          <a:bodyPr>
            <a:normAutofit/>
          </a:bodyPr>
          <a:lstStyle>
            <a:lvl1pPr marL="0" indent="0">
              <a:buNone/>
              <a:defRPr sz="1400">
                <a:latin typeface="Arial"/>
                <a:cs typeface="Aria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18" name="Date Placeholder 3">
            <a:extLst>
              <a:ext uri="{FF2B5EF4-FFF2-40B4-BE49-F238E27FC236}">
                <a16:creationId xmlns:a16="http://schemas.microsoft.com/office/drawing/2014/main" id="{E65B88A4-11F4-1949-AC58-89A9EA55E906}"/>
              </a:ext>
            </a:extLst>
          </p:cNvPr>
          <p:cNvSpPr>
            <a:spLocks noGrp="1"/>
          </p:cNvSpPr>
          <p:nvPr>
            <p:ph type="dt" sz="half" idx="10"/>
          </p:nvPr>
        </p:nvSpPr>
        <p:spPr>
          <a:xfrm>
            <a:off x="386939" y="6492875"/>
            <a:ext cx="2743200" cy="365125"/>
          </a:xfrm>
          <a:prstGeom prst="rect">
            <a:avLst/>
          </a:prstGeom>
        </p:spPr>
        <p:txBody>
          <a:bodyPr/>
          <a:lstStyle>
            <a:lvl1pPr marL="171450" indent="-171450">
              <a:buClrTx/>
              <a:buFont typeface="Lucida Grande"/>
              <a:buChar char="&gt;"/>
              <a:defRPr sz="900" baseline="0">
                <a:solidFill>
                  <a:schemeClr val="bg1">
                    <a:lumMod val="65000"/>
                  </a:schemeClr>
                </a:solidFill>
                <a:latin typeface="Arial"/>
              </a:defRPr>
            </a:lvl1pPr>
          </a:lstStyle>
          <a:p>
            <a:pPr marL="0" indent="0">
              <a:buFont typeface="Lucida Grande"/>
              <a:buNone/>
            </a:pPr>
            <a:fld id="{3EAD9AE4-38D8-E141-B512-A8CAFCF20704}" type="datetime1">
              <a:rPr lang="en-IE" smtClean="0"/>
              <a:pPr marL="0" indent="0">
                <a:buFont typeface="Lucida Grande"/>
                <a:buNone/>
              </a:pPr>
              <a:t>12/10/2019</a:t>
            </a:fld>
            <a:endParaRPr lang="en-US" dirty="0"/>
          </a:p>
        </p:txBody>
      </p:sp>
      <p:sp>
        <p:nvSpPr>
          <p:cNvPr id="19" name="Footer Placeholder 4">
            <a:extLst>
              <a:ext uri="{FF2B5EF4-FFF2-40B4-BE49-F238E27FC236}">
                <a16:creationId xmlns:a16="http://schemas.microsoft.com/office/drawing/2014/main" id="{8586047F-B877-4E4C-93B6-435C2172D618}"/>
              </a:ext>
            </a:extLst>
          </p:cNvPr>
          <p:cNvSpPr>
            <a:spLocks noGrp="1"/>
          </p:cNvSpPr>
          <p:nvPr>
            <p:ph type="ftr" sz="quarter" idx="11"/>
          </p:nvPr>
        </p:nvSpPr>
        <p:spPr>
          <a:xfrm>
            <a:off x="4038600" y="6492875"/>
            <a:ext cx="4114800" cy="365125"/>
          </a:xfrm>
          <a:prstGeom prst="rect">
            <a:avLst/>
          </a:prstGeom>
        </p:spPr>
        <p:txBody>
          <a:bodyPr/>
          <a:lstStyle>
            <a:lvl1pPr algn="ctr">
              <a:defRPr sz="900">
                <a:solidFill>
                  <a:schemeClr val="bg1">
                    <a:lumMod val="65000"/>
                  </a:schemeClr>
                </a:solidFill>
                <a:latin typeface="Arial"/>
              </a:defRPr>
            </a:lvl1pPr>
          </a:lstStyle>
          <a:p>
            <a:r>
              <a:rPr lang="en-US"/>
              <a:t>Confidential. Do not distribute.</a:t>
            </a:r>
            <a:endParaRPr lang="en-US" dirty="0"/>
          </a:p>
        </p:txBody>
      </p:sp>
      <p:sp>
        <p:nvSpPr>
          <p:cNvPr id="20" name="Slide Number Placeholder 5">
            <a:extLst>
              <a:ext uri="{FF2B5EF4-FFF2-40B4-BE49-F238E27FC236}">
                <a16:creationId xmlns:a16="http://schemas.microsoft.com/office/drawing/2014/main" id="{864E4123-E568-AA43-8C46-2A42107348DA}"/>
              </a:ext>
            </a:extLst>
          </p:cNvPr>
          <p:cNvSpPr>
            <a:spLocks noGrp="1"/>
          </p:cNvSpPr>
          <p:nvPr>
            <p:ph type="sldNum" sz="quarter" idx="12"/>
          </p:nvPr>
        </p:nvSpPr>
        <p:spPr>
          <a:xfrm>
            <a:off x="9084623" y="6492875"/>
            <a:ext cx="2743200" cy="365125"/>
          </a:xfrm>
          <a:prstGeom prst="rect">
            <a:avLst/>
          </a:prstGeom>
        </p:spPr>
        <p:txBody>
          <a:bodyPr/>
          <a:lstStyle>
            <a:lvl1pPr>
              <a:defRPr sz="900">
                <a:solidFill>
                  <a:schemeClr val="bg1">
                    <a:lumMod val="65000"/>
                  </a:schemeClr>
                </a:solidFill>
                <a:latin typeface="Arial"/>
              </a:defRPr>
            </a:lvl1pPr>
          </a:lstStyle>
          <a:p>
            <a:fld id="{3DA41EDA-3095-3F4D-B980-F6152398A97E}" type="slidenum">
              <a:rPr lang="en-US" smtClean="0"/>
              <a:pPr/>
              <a:t>‹#›</a:t>
            </a:fld>
            <a:endParaRPr lang="en-US"/>
          </a:p>
        </p:txBody>
      </p:sp>
    </p:spTree>
    <p:extLst>
      <p:ext uri="{BB962C8B-B14F-4D97-AF65-F5344CB8AC3E}">
        <p14:creationId xmlns:p14="http://schemas.microsoft.com/office/powerpoint/2010/main" val="42125847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5BB63B-EE80-2E41-B5F6-C76B520770CE}"/>
              </a:ext>
            </a:extLst>
          </p:cNvPr>
          <p:cNvSpPr>
            <a:spLocks noGrp="1"/>
          </p:cNvSpPr>
          <p:nvPr>
            <p:ph type="title"/>
          </p:nvPr>
        </p:nvSpPr>
        <p:spPr>
          <a:xfrm>
            <a:off x="386939" y="365125"/>
            <a:ext cx="9968344" cy="1325563"/>
          </a:xfrm>
          <a:prstGeom prst="rect">
            <a:avLst/>
          </a:prstGeom>
        </p:spPr>
        <p:txBody>
          <a:bodyPr vert="horz" lIns="91440" tIns="45720" rIns="91440" bIns="45720" rtlCol="0" anchor="b">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81885E7-59C7-BE48-9C4B-74DB18DE5506}"/>
              </a:ext>
            </a:extLst>
          </p:cNvPr>
          <p:cNvSpPr>
            <a:spLocks noGrp="1"/>
          </p:cNvSpPr>
          <p:nvPr>
            <p:ph type="body" idx="1"/>
          </p:nvPr>
        </p:nvSpPr>
        <p:spPr>
          <a:xfrm>
            <a:off x="386939" y="1847850"/>
            <a:ext cx="11440884"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Date Placeholder 3">
            <a:extLst>
              <a:ext uri="{FF2B5EF4-FFF2-40B4-BE49-F238E27FC236}">
                <a16:creationId xmlns:a16="http://schemas.microsoft.com/office/drawing/2014/main" id="{E65B88A4-11F4-1949-AC58-89A9EA55E906}"/>
              </a:ext>
            </a:extLst>
          </p:cNvPr>
          <p:cNvSpPr>
            <a:spLocks noGrp="1"/>
          </p:cNvSpPr>
          <p:nvPr>
            <p:ph type="dt" sz="half" idx="2"/>
          </p:nvPr>
        </p:nvSpPr>
        <p:spPr>
          <a:xfrm>
            <a:off x="386939" y="6492875"/>
            <a:ext cx="2743200" cy="365125"/>
          </a:xfrm>
          <a:prstGeom prst="rect">
            <a:avLst/>
          </a:prstGeom>
        </p:spPr>
        <p:txBody>
          <a:bodyPr/>
          <a:lstStyle>
            <a:lvl1pPr marL="171450" indent="-171450">
              <a:buClrTx/>
              <a:buFont typeface="Lucida Grande"/>
              <a:buChar char="&gt;"/>
              <a:defRPr sz="900" baseline="0">
                <a:solidFill>
                  <a:schemeClr val="bg1">
                    <a:lumMod val="65000"/>
                  </a:schemeClr>
                </a:solidFill>
                <a:latin typeface="Arial"/>
              </a:defRPr>
            </a:lvl1pPr>
          </a:lstStyle>
          <a:p>
            <a:pPr marL="0" indent="0">
              <a:buFont typeface="Lucida Grande"/>
              <a:buNone/>
            </a:pPr>
            <a:fld id="{3EAD9AE4-38D8-E141-B512-A8CAFCF20704}" type="datetime1">
              <a:rPr lang="en-IE" smtClean="0"/>
              <a:pPr marL="0" indent="0">
                <a:buFont typeface="Lucida Grande"/>
                <a:buNone/>
              </a:pPr>
              <a:t>12/10/2019</a:t>
            </a:fld>
            <a:endParaRPr lang="en-US" dirty="0"/>
          </a:p>
        </p:txBody>
      </p:sp>
      <p:sp>
        <p:nvSpPr>
          <p:cNvPr id="13" name="Footer Placeholder 4">
            <a:extLst>
              <a:ext uri="{FF2B5EF4-FFF2-40B4-BE49-F238E27FC236}">
                <a16:creationId xmlns:a16="http://schemas.microsoft.com/office/drawing/2014/main" id="{8586047F-B877-4E4C-93B6-435C2172D618}"/>
              </a:ext>
            </a:extLst>
          </p:cNvPr>
          <p:cNvSpPr>
            <a:spLocks noGrp="1"/>
          </p:cNvSpPr>
          <p:nvPr>
            <p:ph type="ftr" sz="quarter" idx="3"/>
          </p:nvPr>
        </p:nvSpPr>
        <p:spPr>
          <a:xfrm>
            <a:off x="4038600" y="6492875"/>
            <a:ext cx="4114800" cy="365125"/>
          </a:xfrm>
          <a:prstGeom prst="rect">
            <a:avLst/>
          </a:prstGeom>
        </p:spPr>
        <p:txBody>
          <a:bodyPr/>
          <a:lstStyle>
            <a:lvl1pPr algn="ctr">
              <a:defRPr sz="900">
                <a:solidFill>
                  <a:schemeClr val="bg1">
                    <a:lumMod val="65000"/>
                  </a:schemeClr>
                </a:solidFill>
                <a:latin typeface="Arial"/>
              </a:defRPr>
            </a:lvl1pPr>
          </a:lstStyle>
          <a:p>
            <a:r>
              <a:rPr lang="en-US"/>
              <a:t>Confidential. Do not distribute.</a:t>
            </a:r>
            <a:endParaRPr lang="en-US" dirty="0"/>
          </a:p>
        </p:txBody>
      </p:sp>
      <p:sp>
        <p:nvSpPr>
          <p:cNvPr id="14" name="Slide Number Placeholder 5">
            <a:extLst>
              <a:ext uri="{FF2B5EF4-FFF2-40B4-BE49-F238E27FC236}">
                <a16:creationId xmlns:a16="http://schemas.microsoft.com/office/drawing/2014/main" id="{864E4123-E568-AA43-8C46-2A42107348DA}"/>
              </a:ext>
            </a:extLst>
          </p:cNvPr>
          <p:cNvSpPr>
            <a:spLocks noGrp="1"/>
          </p:cNvSpPr>
          <p:nvPr>
            <p:ph type="sldNum" sz="quarter" idx="4"/>
          </p:nvPr>
        </p:nvSpPr>
        <p:spPr>
          <a:xfrm>
            <a:off x="9084623" y="6492875"/>
            <a:ext cx="2743200" cy="365125"/>
          </a:xfrm>
          <a:prstGeom prst="rect">
            <a:avLst/>
          </a:prstGeom>
        </p:spPr>
        <p:txBody>
          <a:bodyPr/>
          <a:lstStyle>
            <a:lvl1pPr algn="r">
              <a:defRPr sz="900">
                <a:solidFill>
                  <a:schemeClr val="bg1">
                    <a:lumMod val="65000"/>
                  </a:schemeClr>
                </a:solidFill>
                <a:latin typeface="Arial"/>
              </a:defRPr>
            </a:lvl1pPr>
          </a:lstStyle>
          <a:p>
            <a:fld id="{3DA41EDA-3095-3F4D-B980-F6152398A97E}" type="slidenum">
              <a:rPr lang="en-US" smtClean="0"/>
              <a:pPr/>
              <a:t>‹#›</a:t>
            </a:fld>
            <a:endParaRPr lang="en-US"/>
          </a:p>
        </p:txBody>
      </p:sp>
    </p:spTree>
    <p:extLst>
      <p:ext uri="{BB962C8B-B14F-4D97-AF65-F5344CB8AC3E}">
        <p14:creationId xmlns:p14="http://schemas.microsoft.com/office/powerpoint/2010/main" val="7905354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5" r:id="rId4"/>
    <p:sldLayoutId id="2147483652" r:id="rId5"/>
    <p:sldLayoutId id="2147483662" r:id="rId6"/>
    <p:sldLayoutId id="2147483654" r:id="rId7"/>
    <p:sldLayoutId id="2147483656" r:id="rId8"/>
    <p:sldLayoutId id="2147483657" r:id="rId9"/>
    <p:sldLayoutId id="2147483660" r:id="rId10"/>
    <p:sldLayoutId id="2147483661" r:id="rId11"/>
  </p:sldLayoutIdLst>
  <p:hf sldNum="0" hdr="0" dt="0"/>
  <p:txStyles>
    <p:titleStyle>
      <a:lvl1pPr algn="l" defTabSz="914400" rtl="0" eaLnBrk="1" latinLnBrk="0" hangingPunct="1">
        <a:lnSpc>
          <a:spcPct val="90000"/>
        </a:lnSpc>
        <a:spcBef>
          <a:spcPct val="0"/>
        </a:spcBef>
        <a:buNone/>
        <a:defRPr sz="1600" b="1" i="1" kern="1200">
          <a:solidFill>
            <a:srgbClr val="E0282E"/>
          </a:solidFill>
          <a:latin typeface="Arial"/>
          <a:ea typeface="+mj-ea"/>
          <a:cs typeface="Arial"/>
        </a:defRPr>
      </a:lvl1pPr>
    </p:titleStyle>
    <p:bodyStyle>
      <a:lvl1pPr marL="228600" indent="-228600" algn="l" defTabSz="914400" rtl="0" eaLnBrk="1" latinLnBrk="0" hangingPunct="1">
        <a:lnSpc>
          <a:spcPct val="90000"/>
        </a:lnSpc>
        <a:spcBef>
          <a:spcPts val="1000"/>
        </a:spcBef>
        <a:buClr>
          <a:srgbClr val="E32726"/>
        </a:buClr>
        <a:buFont typeface="Lucida Grande"/>
        <a:buChar char="&gt;"/>
        <a:defRPr sz="1400" kern="1200">
          <a:solidFill>
            <a:schemeClr val="tx1"/>
          </a:solidFill>
          <a:latin typeface="Arial"/>
          <a:ea typeface="+mn-ea"/>
          <a:cs typeface="Arial"/>
        </a:defRPr>
      </a:lvl1pPr>
      <a:lvl2pPr marL="685800" indent="-228600" algn="l" defTabSz="914400" rtl="0" eaLnBrk="1" latinLnBrk="0" hangingPunct="1">
        <a:lnSpc>
          <a:spcPct val="90000"/>
        </a:lnSpc>
        <a:spcBef>
          <a:spcPts val="500"/>
        </a:spcBef>
        <a:buClr>
          <a:srgbClr val="E32726"/>
        </a:buClr>
        <a:buFont typeface="Lucida Grande"/>
        <a:buChar char="&gt;"/>
        <a:defRPr sz="1400" kern="1200">
          <a:solidFill>
            <a:schemeClr val="tx1"/>
          </a:solidFill>
          <a:latin typeface="Arial"/>
          <a:ea typeface="+mn-ea"/>
          <a:cs typeface="Arial"/>
        </a:defRPr>
      </a:lvl2pPr>
      <a:lvl3pPr marL="1143000" indent="-228600" algn="l" defTabSz="914400" rtl="0" eaLnBrk="1" latinLnBrk="0" hangingPunct="1">
        <a:lnSpc>
          <a:spcPct val="90000"/>
        </a:lnSpc>
        <a:spcBef>
          <a:spcPts val="500"/>
        </a:spcBef>
        <a:buClr>
          <a:srgbClr val="E32726"/>
        </a:buClr>
        <a:buFont typeface="Lucida Grande"/>
        <a:buChar char="&gt;"/>
        <a:defRPr sz="1400" kern="1200">
          <a:solidFill>
            <a:schemeClr val="tx1"/>
          </a:solidFill>
          <a:latin typeface="Arial"/>
          <a:ea typeface="+mn-ea"/>
          <a:cs typeface="Arial"/>
        </a:defRPr>
      </a:lvl3pPr>
      <a:lvl4pPr marL="1600200" indent="-228600" algn="l" defTabSz="914400" rtl="0" eaLnBrk="1" latinLnBrk="0" hangingPunct="1">
        <a:lnSpc>
          <a:spcPct val="90000"/>
        </a:lnSpc>
        <a:spcBef>
          <a:spcPts val="500"/>
        </a:spcBef>
        <a:buClr>
          <a:srgbClr val="E32726"/>
        </a:buClr>
        <a:buFont typeface="Lucida Grande"/>
        <a:buChar char="&gt;"/>
        <a:defRPr sz="1400" kern="1200">
          <a:solidFill>
            <a:schemeClr val="tx1"/>
          </a:solidFill>
          <a:latin typeface="Arial"/>
          <a:ea typeface="+mn-ea"/>
          <a:cs typeface="Arial"/>
        </a:defRPr>
      </a:lvl4pPr>
      <a:lvl5pPr marL="2057400" indent="-228600" algn="l" defTabSz="914400" rtl="0" eaLnBrk="1" latinLnBrk="0" hangingPunct="1">
        <a:lnSpc>
          <a:spcPct val="90000"/>
        </a:lnSpc>
        <a:spcBef>
          <a:spcPts val="500"/>
        </a:spcBef>
        <a:buClr>
          <a:srgbClr val="E32726"/>
        </a:buClr>
        <a:buFont typeface="Lucida Grande"/>
        <a:buChar char="&gt;"/>
        <a:defRPr sz="1400" kern="1200">
          <a:solidFill>
            <a:schemeClr val="tx1"/>
          </a:solidFill>
          <a:latin typeface="Arial"/>
          <a:ea typeface="+mn-ea"/>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bethanykokETU/PyConIE2019_OOPDataScience"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 Id="rId5" Type="http://schemas.openxmlformats.org/officeDocument/2006/relationships/image" Target="../media/image11.tiff"/><Relationship Id="rId4" Type="http://schemas.openxmlformats.org/officeDocument/2006/relationships/image" Target="../media/image10.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F78EEA7-EC6E-6C4E-8D42-604E3654921D}"/>
              </a:ext>
            </a:extLst>
          </p:cNvPr>
          <p:cNvSpPr>
            <a:spLocks noGrp="1"/>
          </p:cNvSpPr>
          <p:nvPr>
            <p:ph type="subTitle" idx="1"/>
          </p:nvPr>
        </p:nvSpPr>
        <p:spPr/>
        <p:txBody>
          <a:bodyPr>
            <a:normAutofit/>
          </a:bodyPr>
          <a:lstStyle/>
          <a:p>
            <a:r>
              <a:rPr lang="en-IE" b="0" i="0" dirty="0"/>
              <a:t>Bethany </a:t>
            </a:r>
            <a:r>
              <a:rPr lang="en-IE" b="0" i="0" dirty="0" err="1"/>
              <a:t>Kok</a:t>
            </a:r>
            <a:r>
              <a:rPr lang="en-IE" b="0" i="0" dirty="0"/>
              <a:t>, PhD</a:t>
            </a:r>
          </a:p>
          <a:p>
            <a:r>
              <a:rPr lang="en-IE" b="0" i="0" dirty="0" err="1"/>
              <a:t>PyCon</a:t>
            </a:r>
            <a:r>
              <a:rPr lang="en-IE" b="0" i="0" dirty="0"/>
              <a:t> Ireland 2019</a:t>
            </a:r>
            <a:endParaRPr lang="en-US" dirty="0"/>
          </a:p>
        </p:txBody>
      </p:sp>
      <p:sp>
        <p:nvSpPr>
          <p:cNvPr id="4" name="Rectangle 3">
            <a:extLst>
              <a:ext uri="{FF2B5EF4-FFF2-40B4-BE49-F238E27FC236}">
                <a16:creationId xmlns:a16="http://schemas.microsoft.com/office/drawing/2014/main" id="{683489E7-2A0D-D14A-ADD3-5A23873AEEB4}"/>
              </a:ext>
            </a:extLst>
          </p:cNvPr>
          <p:cNvSpPr/>
          <p:nvPr/>
        </p:nvSpPr>
        <p:spPr>
          <a:xfrm>
            <a:off x="1827671" y="3641899"/>
            <a:ext cx="9289723" cy="646331"/>
          </a:xfrm>
          <a:prstGeom prst="rect">
            <a:avLst/>
          </a:prstGeom>
        </p:spPr>
        <p:txBody>
          <a:bodyPr wrap="none">
            <a:spAutoFit/>
          </a:bodyPr>
          <a:lstStyle/>
          <a:p>
            <a:r>
              <a:rPr lang="en-IE" sz="3600" dirty="0">
                <a:solidFill>
                  <a:schemeClr val="bg1"/>
                </a:solidFill>
                <a:latin typeface="Arial" panose="020B0604020202020204" pitchFamily="34" charset="0"/>
                <a:cs typeface="Arial" panose="020B0604020202020204" pitchFamily="34" charset="0"/>
              </a:rPr>
              <a:t>Object Oriented Data Science for Production</a:t>
            </a:r>
          </a:p>
        </p:txBody>
      </p:sp>
    </p:spTree>
    <p:extLst>
      <p:ext uri="{BB962C8B-B14F-4D97-AF65-F5344CB8AC3E}">
        <p14:creationId xmlns:p14="http://schemas.microsoft.com/office/powerpoint/2010/main" val="351887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40847FF0-0E73-894A-817F-6E5C2A80C59D}"/>
              </a:ext>
            </a:extLst>
          </p:cNvPr>
          <p:cNvSpPr>
            <a:spLocks noGrp="1"/>
          </p:cNvSpPr>
          <p:nvPr>
            <p:ph idx="1"/>
          </p:nvPr>
        </p:nvSpPr>
        <p:spPr>
          <a:xfrm>
            <a:off x="386939" y="979258"/>
            <a:ext cx="4482773" cy="5064873"/>
          </a:xfrm>
        </p:spPr>
        <p:txBody>
          <a:bodyPr>
            <a:normAutofit/>
          </a:bodyPr>
          <a:lstStyle/>
          <a:p>
            <a:r>
              <a:rPr lang="en-US" sz="1100" dirty="0" err="1">
                <a:latin typeface="Courier New" panose="02070309020205020404" pitchFamily="49" charset="0"/>
                <a:cs typeface="Courier New" panose="02070309020205020404" pitchFamily="49" charset="0"/>
              </a:rPr>
              <a:t>raw_data</a:t>
            </a:r>
            <a:r>
              <a:rPr lang="en-US" sz="1100" dirty="0">
                <a:latin typeface="Courier New" panose="02070309020205020404" pitchFamily="49" charset="0"/>
                <a:cs typeface="Courier New" panose="02070309020205020404" pitchFamily="49" charset="0"/>
              </a:rPr>
              <a:t> = load(file)</a:t>
            </a:r>
          </a:p>
          <a:p>
            <a:endParaRPr lang="en-US" sz="1100" dirty="0">
              <a:latin typeface="Courier New" panose="02070309020205020404" pitchFamily="49" charset="0"/>
              <a:cs typeface="Courier New" panose="02070309020205020404" pitchFamily="49" charset="0"/>
            </a:endParaRPr>
          </a:p>
          <a:p>
            <a:r>
              <a:rPr lang="en-US" sz="1100" dirty="0" err="1">
                <a:latin typeface="Courier New" panose="02070309020205020404" pitchFamily="49" charset="0"/>
                <a:cs typeface="Courier New" panose="02070309020205020404" pitchFamily="49" charset="0"/>
              </a:rPr>
              <a:t>df_clean</a:t>
            </a:r>
            <a:r>
              <a:rPr lang="en-US" sz="1100" dirty="0">
                <a:latin typeface="Courier New" panose="02070309020205020404" pitchFamily="49" charset="0"/>
                <a:cs typeface="Courier New" panose="02070309020205020404" pitchFamily="49" charset="0"/>
              </a:rPr>
              <a:t> = clean(</a:t>
            </a:r>
            <a:r>
              <a:rPr lang="en-US" sz="1100" dirty="0" err="1">
                <a:latin typeface="Courier New" panose="02070309020205020404" pitchFamily="49" charset="0"/>
                <a:cs typeface="Courier New" panose="02070309020205020404" pitchFamily="49" charset="0"/>
              </a:rPr>
              <a:t>raw_data</a:t>
            </a:r>
            <a:r>
              <a:rPr lang="en-US" sz="1100" dirty="0">
                <a:latin typeface="Courier New" panose="02070309020205020404" pitchFamily="49" charset="0"/>
                <a:cs typeface="Courier New" panose="02070309020205020404" pitchFamily="49" charset="0"/>
              </a:rPr>
              <a:t>)</a:t>
            </a:r>
          </a:p>
          <a:p>
            <a:r>
              <a:rPr lang="en-US" sz="1100" dirty="0" err="1">
                <a:latin typeface="Courier New" panose="02070309020205020404" pitchFamily="49" charset="0"/>
                <a:cs typeface="Courier New" panose="02070309020205020404" pitchFamily="49" charset="0"/>
              </a:rPr>
              <a:t>dfA</a:t>
            </a:r>
            <a:r>
              <a:rPr lang="en-US" sz="1100" dirty="0">
                <a:latin typeface="Courier New" panose="02070309020205020404" pitchFamily="49" charset="0"/>
                <a:cs typeface="Courier New" panose="02070309020205020404" pitchFamily="49" charset="0"/>
              </a:rPr>
              <a:t> = </a:t>
            </a:r>
            <a:r>
              <a:rPr lang="en-US" sz="1100" dirty="0" err="1">
                <a:latin typeface="Courier New" panose="02070309020205020404" pitchFamily="49" charset="0"/>
                <a:cs typeface="Courier New" panose="02070309020205020404" pitchFamily="49" charset="0"/>
              </a:rPr>
              <a:t>modelA_transform</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df_clean</a:t>
            </a:r>
            <a:r>
              <a:rPr lang="en-US" sz="1100" dirty="0">
                <a:latin typeface="Courier New" panose="02070309020205020404" pitchFamily="49" charset="0"/>
                <a:cs typeface="Courier New" panose="02070309020205020404" pitchFamily="49" charset="0"/>
              </a:rPr>
              <a:t>) </a:t>
            </a:r>
          </a:p>
          <a:p>
            <a:r>
              <a:rPr lang="en-US" sz="1100" dirty="0" err="1">
                <a:latin typeface="Courier New" panose="02070309020205020404" pitchFamily="49" charset="0"/>
                <a:cs typeface="Courier New" panose="02070309020205020404" pitchFamily="49" charset="0"/>
              </a:rPr>
              <a:t>dfB</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modelB_transform</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df_modelA</a:t>
            </a:r>
            <a:r>
              <a:rPr lang="en-US" sz="1100" dirty="0">
                <a:latin typeface="Courier New" panose="02070309020205020404" pitchFamily="49" charset="0"/>
                <a:cs typeface="Courier New" panose="02070309020205020404" pitchFamily="49" charset="0"/>
              </a:rPr>
              <a:t>)</a:t>
            </a:r>
          </a:p>
          <a:p>
            <a:endParaRPr lang="en-US" sz="1100" dirty="0">
              <a:latin typeface="Courier New" panose="02070309020205020404" pitchFamily="49" charset="0"/>
              <a:cs typeface="Courier New" panose="02070309020205020404" pitchFamily="49" charset="0"/>
            </a:endParaRPr>
          </a:p>
          <a:p>
            <a:r>
              <a:rPr lang="en-US" sz="1100" dirty="0" err="1">
                <a:latin typeface="Courier New" panose="02070309020205020404" pitchFamily="49" charset="0"/>
                <a:cs typeface="Courier New" panose="02070309020205020404" pitchFamily="49" charset="0"/>
              </a:rPr>
              <a:t>modelA_fit</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dfA</a:t>
            </a:r>
            <a:r>
              <a:rPr lang="en-US" sz="1100" dirty="0">
                <a:latin typeface="Courier New" panose="02070309020205020404" pitchFamily="49" charset="0"/>
                <a:cs typeface="Courier New" panose="02070309020205020404" pitchFamily="49" charset="0"/>
              </a:rPr>
              <a:t>)</a:t>
            </a:r>
          </a:p>
          <a:p>
            <a:r>
              <a:rPr lang="en-US" sz="1100" dirty="0" err="1">
                <a:latin typeface="Courier New" panose="02070309020205020404" pitchFamily="49" charset="0"/>
                <a:cs typeface="Courier New" panose="02070309020205020404" pitchFamily="49" charset="0"/>
              </a:rPr>
              <a:t>modelB_fit</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dfB</a:t>
            </a:r>
            <a:r>
              <a:rPr lang="en-US" sz="1100" dirty="0">
                <a:latin typeface="Courier New" panose="02070309020205020404" pitchFamily="49" charset="0"/>
                <a:cs typeface="Courier New" panose="02070309020205020404" pitchFamily="49" charset="0"/>
              </a:rPr>
              <a:t>)</a:t>
            </a:r>
          </a:p>
        </p:txBody>
      </p:sp>
      <p:sp>
        <p:nvSpPr>
          <p:cNvPr id="8" name="Rectangle 7">
            <a:extLst>
              <a:ext uri="{FF2B5EF4-FFF2-40B4-BE49-F238E27FC236}">
                <a16:creationId xmlns:a16="http://schemas.microsoft.com/office/drawing/2014/main" id="{4D9371AC-2CA6-7D4B-BA6F-1E80413A3604}"/>
              </a:ext>
            </a:extLst>
          </p:cNvPr>
          <p:cNvSpPr/>
          <p:nvPr/>
        </p:nvSpPr>
        <p:spPr>
          <a:xfrm>
            <a:off x="386938" y="887729"/>
            <a:ext cx="2600810" cy="526401"/>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805DF3D8-DB62-334C-8E12-F2707B1D7441}"/>
              </a:ext>
            </a:extLst>
          </p:cNvPr>
          <p:cNvSpPr>
            <a:spLocks noGrp="1"/>
          </p:cNvSpPr>
          <p:nvPr>
            <p:ph type="ftr" sz="quarter" idx="11"/>
          </p:nvPr>
        </p:nvSpPr>
        <p:spPr/>
        <p:txBody>
          <a:bodyPr/>
          <a:lstStyle/>
          <a:p>
            <a:r>
              <a:rPr lang="en-US"/>
              <a:t>Confidential. Do not distribute.</a:t>
            </a:r>
            <a:endParaRPr lang="en-US" dirty="0"/>
          </a:p>
        </p:txBody>
      </p:sp>
      <p:sp>
        <p:nvSpPr>
          <p:cNvPr id="5" name="Content Placeholder 2">
            <a:extLst>
              <a:ext uri="{FF2B5EF4-FFF2-40B4-BE49-F238E27FC236}">
                <a16:creationId xmlns:a16="http://schemas.microsoft.com/office/drawing/2014/main" id="{FD44F641-94CA-D343-B601-8C6363C54882}"/>
              </a:ext>
            </a:extLst>
          </p:cNvPr>
          <p:cNvSpPr txBox="1">
            <a:spLocks/>
          </p:cNvSpPr>
          <p:nvPr/>
        </p:nvSpPr>
        <p:spPr>
          <a:xfrm>
            <a:off x="5398419" y="1134490"/>
            <a:ext cx="4482773" cy="50648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E32726"/>
              </a:buClr>
              <a:buFont typeface="Lucida Grande"/>
              <a:buChar char="&gt;"/>
              <a:defRPr sz="1400" kern="1200">
                <a:solidFill>
                  <a:schemeClr val="tx1"/>
                </a:solidFill>
                <a:latin typeface="Arial"/>
                <a:ea typeface="+mn-ea"/>
                <a:cs typeface="Arial"/>
              </a:defRPr>
            </a:lvl1pPr>
            <a:lvl2pPr marL="685800" indent="-228600" algn="l" defTabSz="914400" rtl="0" eaLnBrk="1" latinLnBrk="0" hangingPunct="1">
              <a:lnSpc>
                <a:spcPct val="90000"/>
              </a:lnSpc>
              <a:spcBef>
                <a:spcPts val="500"/>
              </a:spcBef>
              <a:buClr>
                <a:srgbClr val="E32726"/>
              </a:buClr>
              <a:buFont typeface="Lucida Grande"/>
              <a:buChar char="&gt;"/>
              <a:defRPr sz="1400" kern="1200">
                <a:solidFill>
                  <a:schemeClr val="tx1"/>
                </a:solidFill>
                <a:latin typeface="Arial"/>
                <a:ea typeface="+mn-ea"/>
                <a:cs typeface="Arial"/>
              </a:defRPr>
            </a:lvl2pPr>
            <a:lvl3pPr marL="1143000" indent="-228600" algn="l" defTabSz="914400" rtl="0" eaLnBrk="1" latinLnBrk="0" hangingPunct="1">
              <a:lnSpc>
                <a:spcPct val="90000"/>
              </a:lnSpc>
              <a:spcBef>
                <a:spcPts val="500"/>
              </a:spcBef>
              <a:buClr>
                <a:srgbClr val="E32726"/>
              </a:buClr>
              <a:buFont typeface="Lucida Grande"/>
              <a:buChar char="&gt;"/>
              <a:defRPr sz="1400" kern="1200">
                <a:solidFill>
                  <a:schemeClr val="tx1"/>
                </a:solidFill>
                <a:latin typeface="Arial"/>
                <a:ea typeface="+mn-ea"/>
                <a:cs typeface="Arial"/>
              </a:defRPr>
            </a:lvl3pPr>
            <a:lvl4pPr marL="1600200" indent="-228600" algn="l" defTabSz="914400" rtl="0" eaLnBrk="1" latinLnBrk="0" hangingPunct="1">
              <a:lnSpc>
                <a:spcPct val="90000"/>
              </a:lnSpc>
              <a:spcBef>
                <a:spcPts val="500"/>
              </a:spcBef>
              <a:buClr>
                <a:srgbClr val="E32726"/>
              </a:buClr>
              <a:buFont typeface="Lucida Grande"/>
              <a:buChar char="&gt;"/>
              <a:defRPr sz="1400" kern="1200">
                <a:solidFill>
                  <a:schemeClr val="tx1"/>
                </a:solidFill>
                <a:latin typeface="Arial"/>
                <a:ea typeface="+mn-ea"/>
                <a:cs typeface="Arial"/>
              </a:defRPr>
            </a:lvl4pPr>
            <a:lvl5pPr marL="2057400" indent="-228600" algn="l" defTabSz="914400" rtl="0" eaLnBrk="1" latinLnBrk="0" hangingPunct="1">
              <a:lnSpc>
                <a:spcPct val="90000"/>
              </a:lnSpc>
              <a:spcBef>
                <a:spcPts val="500"/>
              </a:spcBef>
              <a:buClr>
                <a:srgbClr val="E32726"/>
              </a:buClr>
              <a:buFont typeface="Lucida Grande"/>
              <a:buChar char="&gt;"/>
              <a:defRPr sz="1400" kern="1200">
                <a:solidFill>
                  <a:schemeClr val="tx1"/>
                </a:solidFill>
                <a:latin typeface="Arial"/>
                <a:ea typeface="+mn-ea"/>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err="1">
                <a:latin typeface="Courier New" panose="02070309020205020404" pitchFamily="49" charset="0"/>
                <a:cs typeface="Courier New" panose="02070309020205020404" pitchFamily="49" charset="0"/>
              </a:rPr>
              <a:t>raw_data</a:t>
            </a:r>
            <a:r>
              <a:rPr lang="en-US" sz="1100" dirty="0">
                <a:latin typeface="Courier New" panose="02070309020205020404" pitchFamily="49" charset="0"/>
                <a:cs typeface="Courier New" panose="02070309020205020404" pitchFamily="49" charset="0"/>
              </a:rPr>
              <a:t> = load(file)</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df = DATA(</a:t>
            </a:r>
            <a:r>
              <a:rPr lang="en-US" sz="1100" dirty="0" err="1">
                <a:latin typeface="Courier New" panose="02070309020205020404" pitchFamily="49" charset="0"/>
                <a:cs typeface="Courier New" panose="02070309020205020404" pitchFamily="49" charset="0"/>
              </a:rPr>
              <a:t>raw_data</a:t>
            </a:r>
            <a:r>
              <a:rPr lang="en-US" sz="1100" dirty="0">
                <a:latin typeface="Courier New" panose="02070309020205020404" pitchFamily="49" charset="0"/>
                <a:cs typeface="Courier New" panose="02070309020205020404" pitchFamily="49" charset="0"/>
              </a:rPr>
              <a:t>)</a:t>
            </a:r>
          </a:p>
          <a:p>
            <a:endParaRPr lang="en-US" sz="1100" dirty="0">
              <a:latin typeface="Courier New" panose="02070309020205020404" pitchFamily="49" charset="0"/>
              <a:cs typeface="Courier New" panose="02070309020205020404" pitchFamily="49" charset="0"/>
            </a:endParaRPr>
          </a:p>
          <a:p>
            <a:r>
              <a:rPr lang="en-US" sz="1100" dirty="0" err="1">
                <a:latin typeface="Courier New" panose="02070309020205020404" pitchFamily="49" charset="0"/>
                <a:cs typeface="Courier New" panose="02070309020205020404" pitchFamily="49" charset="0"/>
              </a:rPr>
              <a:t>df.modelA</a:t>
            </a:r>
            <a:r>
              <a:rPr lang="en-US" sz="1100" dirty="0">
                <a:latin typeface="Courier New" panose="02070309020205020404" pitchFamily="49" charset="0"/>
                <a:cs typeface="Courier New" panose="02070309020205020404" pitchFamily="49" charset="0"/>
              </a:rPr>
              <a:t>()</a:t>
            </a:r>
          </a:p>
          <a:p>
            <a:r>
              <a:rPr lang="en-US" sz="1100" dirty="0" err="1">
                <a:latin typeface="Courier New" panose="02070309020205020404" pitchFamily="49" charset="0"/>
                <a:cs typeface="Courier New" panose="02070309020205020404" pitchFamily="49" charset="0"/>
              </a:rPr>
              <a:t>df.modelB</a:t>
            </a:r>
            <a:r>
              <a:rPr lang="en-US" sz="1100" dirty="0">
                <a:latin typeface="Courier New" panose="02070309020205020404" pitchFamily="49" charset="0"/>
                <a:cs typeface="Courier New" panose="02070309020205020404" pitchFamily="49" charset="0"/>
              </a:rPr>
              <a:t>()</a:t>
            </a:r>
          </a:p>
        </p:txBody>
      </p:sp>
      <p:sp>
        <p:nvSpPr>
          <p:cNvPr id="9" name="Rectangle 8">
            <a:extLst>
              <a:ext uri="{FF2B5EF4-FFF2-40B4-BE49-F238E27FC236}">
                <a16:creationId xmlns:a16="http://schemas.microsoft.com/office/drawing/2014/main" id="{1385C130-829A-AF42-A658-A9F0D1BBF679}"/>
              </a:ext>
            </a:extLst>
          </p:cNvPr>
          <p:cNvSpPr/>
          <p:nvPr/>
        </p:nvSpPr>
        <p:spPr>
          <a:xfrm>
            <a:off x="5421145" y="1029712"/>
            <a:ext cx="2600810" cy="526401"/>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73691F-4D97-6740-AD3C-766C47AFFBF0}"/>
              </a:ext>
            </a:extLst>
          </p:cNvPr>
          <p:cNvSpPr/>
          <p:nvPr/>
        </p:nvSpPr>
        <p:spPr>
          <a:xfrm>
            <a:off x="386938" y="1539072"/>
            <a:ext cx="3217499" cy="923949"/>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174A9D7-0A23-F44C-865C-B21CE82B8B02}"/>
              </a:ext>
            </a:extLst>
          </p:cNvPr>
          <p:cNvSpPr/>
          <p:nvPr/>
        </p:nvSpPr>
        <p:spPr>
          <a:xfrm>
            <a:off x="5421145" y="1660716"/>
            <a:ext cx="2457581" cy="412633"/>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AB99F3E-87F3-2949-825E-04EEA349BA46}"/>
              </a:ext>
            </a:extLst>
          </p:cNvPr>
          <p:cNvSpPr/>
          <p:nvPr/>
        </p:nvSpPr>
        <p:spPr>
          <a:xfrm>
            <a:off x="386938" y="2587963"/>
            <a:ext cx="2026653" cy="711297"/>
          </a:xfrm>
          <a:prstGeom prst="rect">
            <a:avLst/>
          </a:prstGeom>
          <a:solidFill>
            <a:srgbClr val="00B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1E8A24-13B8-004C-B764-565F1E81B0FD}"/>
              </a:ext>
            </a:extLst>
          </p:cNvPr>
          <p:cNvSpPr/>
          <p:nvPr/>
        </p:nvSpPr>
        <p:spPr>
          <a:xfrm>
            <a:off x="5421145" y="2192344"/>
            <a:ext cx="2026653" cy="711297"/>
          </a:xfrm>
          <a:prstGeom prst="rect">
            <a:avLst/>
          </a:prstGeom>
          <a:solidFill>
            <a:srgbClr val="00B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9F5A510B-601D-C44B-94F0-672D9FAA6456}"/>
              </a:ext>
            </a:extLst>
          </p:cNvPr>
          <p:cNvSpPr txBox="1">
            <a:spLocks/>
          </p:cNvSpPr>
          <p:nvPr/>
        </p:nvSpPr>
        <p:spPr>
          <a:xfrm>
            <a:off x="280614" y="237369"/>
            <a:ext cx="2281833" cy="6680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b="1" i="1" kern="1200">
                <a:solidFill>
                  <a:srgbClr val="E32726"/>
                </a:solidFill>
                <a:latin typeface="Arial"/>
                <a:ea typeface="+mj-ea"/>
                <a:cs typeface="Arial"/>
              </a:defRPr>
            </a:lvl1pPr>
          </a:lstStyle>
          <a:p>
            <a:pPr algn="ctr"/>
            <a:r>
              <a:rPr lang="en-US"/>
              <a:t>Procedural</a:t>
            </a:r>
            <a:endParaRPr lang="en-US" dirty="0"/>
          </a:p>
        </p:txBody>
      </p:sp>
      <p:sp>
        <p:nvSpPr>
          <p:cNvPr id="20" name="Title 1">
            <a:extLst>
              <a:ext uri="{FF2B5EF4-FFF2-40B4-BE49-F238E27FC236}">
                <a16:creationId xmlns:a16="http://schemas.microsoft.com/office/drawing/2014/main" id="{FD830BF9-444E-4949-B7F4-0107470EEEFF}"/>
              </a:ext>
            </a:extLst>
          </p:cNvPr>
          <p:cNvSpPr txBox="1">
            <a:spLocks/>
          </p:cNvSpPr>
          <p:nvPr/>
        </p:nvSpPr>
        <p:spPr>
          <a:xfrm>
            <a:off x="5773478" y="219700"/>
            <a:ext cx="2281833" cy="6680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b="1" i="1" kern="1200">
                <a:solidFill>
                  <a:srgbClr val="E32726"/>
                </a:solidFill>
                <a:latin typeface="Arial"/>
                <a:ea typeface="+mj-ea"/>
                <a:cs typeface="Arial"/>
              </a:defRPr>
            </a:lvl1pPr>
          </a:lstStyle>
          <a:p>
            <a:pPr algn="ctr"/>
            <a:r>
              <a:rPr lang="en-US" dirty="0"/>
              <a:t>Object-Oriented</a:t>
            </a:r>
          </a:p>
        </p:txBody>
      </p:sp>
    </p:spTree>
    <p:extLst>
      <p:ext uri="{BB962C8B-B14F-4D97-AF65-F5344CB8AC3E}">
        <p14:creationId xmlns:p14="http://schemas.microsoft.com/office/powerpoint/2010/main" val="1029786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6BA361-A18D-8446-A753-AA027C0DEB5B}"/>
              </a:ext>
            </a:extLst>
          </p:cNvPr>
          <p:cNvSpPr>
            <a:spLocks noGrp="1"/>
          </p:cNvSpPr>
          <p:nvPr>
            <p:ph idx="1"/>
          </p:nvPr>
        </p:nvSpPr>
        <p:spPr>
          <a:xfrm>
            <a:off x="386939" y="979258"/>
            <a:ext cx="4482773" cy="5064873"/>
          </a:xfrm>
        </p:spPr>
        <p:txBody>
          <a:bodyPr>
            <a:normAutofit/>
          </a:bodyPr>
          <a:lstStyle/>
          <a:p>
            <a:r>
              <a:rPr lang="en-US" sz="1100" dirty="0" err="1">
                <a:latin typeface="Courier New" panose="02070309020205020404" pitchFamily="49" charset="0"/>
                <a:cs typeface="Courier New" panose="02070309020205020404" pitchFamily="49" charset="0"/>
              </a:rPr>
              <a:t>raw_data</a:t>
            </a:r>
            <a:r>
              <a:rPr lang="en-US" sz="1100" dirty="0">
                <a:latin typeface="Courier New" panose="02070309020205020404" pitchFamily="49" charset="0"/>
                <a:cs typeface="Courier New" panose="02070309020205020404" pitchFamily="49" charset="0"/>
              </a:rPr>
              <a:t> = load(file)</a:t>
            </a:r>
          </a:p>
          <a:p>
            <a:endParaRPr lang="en-US" sz="1100" dirty="0">
              <a:latin typeface="Courier New" panose="02070309020205020404" pitchFamily="49" charset="0"/>
              <a:cs typeface="Courier New" panose="02070309020205020404" pitchFamily="49" charset="0"/>
            </a:endParaRPr>
          </a:p>
          <a:p>
            <a:r>
              <a:rPr lang="en-US" sz="1100" dirty="0" err="1">
                <a:latin typeface="Courier New" panose="02070309020205020404" pitchFamily="49" charset="0"/>
                <a:cs typeface="Courier New" panose="02070309020205020404" pitchFamily="49" charset="0"/>
              </a:rPr>
              <a:t>df_clean</a:t>
            </a:r>
            <a:r>
              <a:rPr lang="en-US" sz="1100" dirty="0">
                <a:latin typeface="Courier New" panose="02070309020205020404" pitchFamily="49" charset="0"/>
                <a:cs typeface="Courier New" panose="02070309020205020404" pitchFamily="49" charset="0"/>
              </a:rPr>
              <a:t> = clean(</a:t>
            </a:r>
            <a:r>
              <a:rPr lang="en-US" sz="1100" dirty="0" err="1">
                <a:latin typeface="Courier New" panose="02070309020205020404" pitchFamily="49" charset="0"/>
                <a:cs typeface="Courier New" panose="02070309020205020404" pitchFamily="49" charset="0"/>
              </a:rPr>
              <a:t>raw_data</a:t>
            </a:r>
            <a:r>
              <a:rPr lang="en-US" sz="1100" dirty="0">
                <a:latin typeface="Courier New" panose="02070309020205020404" pitchFamily="49" charset="0"/>
                <a:cs typeface="Courier New" panose="02070309020205020404" pitchFamily="49" charset="0"/>
              </a:rPr>
              <a:t>) </a:t>
            </a:r>
          </a:p>
          <a:p>
            <a:r>
              <a:rPr lang="en-US" sz="1100" dirty="0" err="1">
                <a:latin typeface="Courier New" panose="02070309020205020404" pitchFamily="49" charset="0"/>
                <a:cs typeface="Courier New" panose="02070309020205020404" pitchFamily="49" charset="0"/>
              </a:rPr>
              <a:t>dfB</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modelB_transform</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df_modelA</a:t>
            </a:r>
            <a:r>
              <a:rPr lang="en-US" sz="1100" dirty="0">
                <a:latin typeface="Courier New" panose="02070309020205020404" pitchFamily="49" charset="0"/>
                <a:cs typeface="Courier New" panose="02070309020205020404" pitchFamily="49" charset="0"/>
              </a:rPr>
              <a:t>)</a:t>
            </a:r>
          </a:p>
          <a:p>
            <a:endParaRPr lang="en-US" sz="1100" dirty="0">
              <a:latin typeface="Courier New" panose="02070309020205020404" pitchFamily="49" charset="0"/>
              <a:cs typeface="Courier New" panose="02070309020205020404" pitchFamily="49" charset="0"/>
            </a:endParaRPr>
          </a:p>
          <a:p>
            <a:r>
              <a:rPr lang="en-US" sz="1100" dirty="0" err="1">
                <a:latin typeface="Courier New" panose="02070309020205020404" pitchFamily="49" charset="0"/>
                <a:cs typeface="Courier New" panose="02070309020205020404" pitchFamily="49" charset="0"/>
              </a:rPr>
              <a:t>modelB_fit</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dfB</a:t>
            </a:r>
            <a:r>
              <a:rPr lang="en-US" sz="1100" dirty="0">
                <a:latin typeface="Courier New" panose="02070309020205020404" pitchFamily="49" charset="0"/>
                <a:cs typeface="Courier New" panose="02070309020205020404" pitchFamily="49" charset="0"/>
              </a:rPr>
              <a:t>)</a:t>
            </a:r>
          </a:p>
        </p:txBody>
      </p:sp>
      <p:sp>
        <p:nvSpPr>
          <p:cNvPr id="5" name="Content Placeholder 2">
            <a:extLst>
              <a:ext uri="{FF2B5EF4-FFF2-40B4-BE49-F238E27FC236}">
                <a16:creationId xmlns:a16="http://schemas.microsoft.com/office/drawing/2014/main" id="{FD44F641-94CA-D343-B601-8C6363C54882}"/>
              </a:ext>
            </a:extLst>
          </p:cNvPr>
          <p:cNvSpPr txBox="1">
            <a:spLocks/>
          </p:cNvSpPr>
          <p:nvPr/>
        </p:nvSpPr>
        <p:spPr>
          <a:xfrm>
            <a:off x="5398419" y="1134490"/>
            <a:ext cx="4482773" cy="50648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E32726"/>
              </a:buClr>
              <a:buFont typeface="Lucida Grande"/>
              <a:buChar char="&gt;"/>
              <a:defRPr sz="1400" kern="1200">
                <a:solidFill>
                  <a:schemeClr val="tx1"/>
                </a:solidFill>
                <a:latin typeface="Arial"/>
                <a:ea typeface="+mn-ea"/>
                <a:cs typeface="Arial"/>
              </a:defRPr>
            </a:lvl1pPr>
            <a:lvl2pPr marL="685800" indent="-228600" algn="l" defTabSz="914400" rtl="0" eaLnBrk="1" latinLnBrk="0" hangingPunct="1">
              <a:lnSpc>
                <a:spcPct val="90000"/>
              </a:lnSpc>
              <a:spcBef>
                <a:spcPts val="500"/>
              </a:spcBef>
              <a:buClr>
                <a:srgbClr val="E32726"/>
              </a:buClr>
              <a:buFont typeface="Lucida Grande"/>
              <a:buChar char="&gt;"/>
              <a:defRPr sz="1400" kern="1200">
                <a:solidFill>
                  <a:schemeClr val="tx1"/>
                </a:solidFill>
                <a:latin typeface="Arial"/>
                <a:ea typeface="+mn-ea"/>
                <a:cs typeface="Arial"/>
              </a:defRPr>
            </a:lvl2pPr>
            <a:lvl3pPr marL="1143000" indent="-228600" algn="l" defTabSz="914400" rtl="0" eaLnBrk="1" latinLnBrk="0" hangingPunct="1">
              <a:lnSpc>
                <a:spcPct val="90000"/>
              </a:lnSpc>
              <a:spcBef>
                <a:spcPts val="500"/>
              </a:spcBef>
              <a:buClr>
                <a:srgbClr val="E32726"/>
              </a:buClr>
              <a:buFont typeface="Lucida Grande"/>
              <a:buChar char="&gt;"/>
              <a:defRPr sz="1400" kern="1200">
                <a:solidFill>
                  <a:schemeClr val="tx1"/>
                </a:solidFill>
                <a:latin typeface="Arial"/>
                <a:ea typeface="+mn-ea"/>
                <a:cs typeface="Arial"/>
              </a:defRPr>
            </a:lvl3pPr>
            <a:lvl4pPr marL="1600200" indent="-228600" algn="l" defTabSz="914400" rtl="0" eaLnBrk="1" latinLnBrk="0" hangingPunct="1">
              <a:lnSpc>
                <a:spcPct val="90000"/>
              </a:lnSpc>
              <a:spcBef>
                <a:spcPts val="500"/>
              </a:spcBef>
              <a:buClr>
                <a:srgbClr val="E32726"/>
              </a:buClr>
              <a:buFont typeface="Lucida Grande"/>
              <a:buChar char="&gt;"/>
              <a:defRPr sz="1400" kern="1200">
                <a:solidFill>
                  <a:schemeClr val="tx1"/>
                </a:solidFill>
                <a:latin typeface="Arial"/>
                <a:ea typeface="+mn-ea"/>
                <a:cs typeface="Arial"/>
              </a:defRPr>
            </a:lvl4pPr>
            <a:lvl5pPr marL="2057400" indent="-228600" algn="l" defTabSz="914400" rtl="0" eaLnBrk="1" latinLnBrk="0" hangingPunct="1">
              <a:lnSpc>
                <a:spcPct val="90000"/>
              </a:lnSpc>
              <a:spcBef>
                <a:spcPts val="500"/>
              </a:spcBef>
              <a:buClr>
                <a:srgbClr val="E32726"/>
              </a:buClr>
              <a:buFont typeface="Lucida Grande"/>
              <a:buChar char="&gt;"/>
              <a:defRPr sz="1400" kern="1200">
                <a:solidFill>
                  <a:schemeClr val="tx1"/>
                </a:solidFill>
                <a:latin typeface="Arial"/>
                <a:ea typeface="+mn-ea"/>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err="1">
                <a:latin typeface="Courier New" panose="02070309020205020404" pitchFamily="49" charset="0"/>
                <a:cs typeface="Courier New" panose="02070309020205020404" pitchFamily="49" charset="0"/>
              </a:rPr>
              <a:t>raw_data</a:t>
            </a:r>
            <a:r>
              <a:rPr lang="en-US" sz="1100" dirty="0">
                <a:latin typeface="Courier New" panose="02070309020205020404" pitchFamily="49" charset="0"/>
                <a:cs typeface="Courier New" panose="02070309020205020404" pitchFamily="49" charset="0"/>
              </a:rPr>
              <a:t> = load(file)</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df = DATA(</a:t>
            </a:r>
            <a:r>
              <a:rPr lang="en-US" sz="1100" dirty="0" err="1">
                <a:latin typeface="Courier New" panose="02070309020205020404" pitchFamily="49" charset="0"/>
                <a:cs typeface="Courier New" panose="02070309020205020404" pitchFamily="49" charset="0"/>
              </a:rPr>
              <a:t>raw_data</a:t>
            </a:r>
            <a:r>
              <a:rPr lang="en-US" sz="1100" dirty="0">
                <a:latin typeface="Courier New" panose="02070309020205020404" pitchFamily="49" charset="0"/>
                <a:cs typeface="Courier New" panose="02070309020205020404" pitchFamily="49" charset="0"/>
              </a:rPr>
              <a:t>)</a:t>
            </a:r>
          </a:p>
          <a:p>
            <a:endParaRPr lang="en-US" sz="1100" dirty="0">
              <a:latin typeface="Courier New" panose="02070309020205020404" pitchFamily="49" charset="0"/>
              <a:cs typeface="Courier New" panose="02070309020205020404" pitchFamily="49" charset="0"/>
            </a:endParaRPr>
          </a:p>
          <a:p>
            <a:r>
              <a:rPr lang="en-US" sz="1100" dirty="0" err="1">
                <a:latin typeface="Courier New" panose="02070309020205020404" pitchFamily="49" charset="0"/>
                <a:cs typeface="Courier New" panose="02070309020205020404" pitchFamily="49" charset="0"/>
              </a:rPr>
              <a:t>df.modelB</a:t>
            </a:r>
            <a:r>
              <a:rPr lang="en-US" sz="1100"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2FC86909-C56F-2C43-B401-833A82278FF7}"/>
              </a:ext>
            </a:extLst>
          </p:cNvPr>
          <p:cNvSpPr txBox="1"/>
          <p:nvPr/>
        </p:nvSpPr>
        <p:spPr>
          <a:xfrm>
            <a:off x="1085145" y="2804567"/>
            <a:ext cx="1807534" cy="769441"/>
          </a:xfrm>
          <a:prstGeom prst="rect">
            <a:avLst/>
          </a:prstGeom>
          <a:solidFill>
            <a:srgbClr val="E0282E">
              <a:alpha val="82000"/>
            </a:srgbClr>
          </a:solidFill>
          <a:effectLst>
            <a:outerShdw blurRad="50800" dist="38100" dir="2700000" algn="tl" rotWithShape="0">
              <a:prstClr val="black">
                <a:alpha val="40000"/>
              </a:prstClr>
            </a:outerShdw>
          </a:effectLst>
        </p:spPr>
        <p:txBody>
          <a:bodyPr wrap="square" rtlCol="0">
            <a:spAutoFit/>
          </a:bodyPr>
          <a:lstStyle/>
          <a:p>
            <a:pPr algn="ctr"/>
            <a:r>
              <a:rPr lang="en-US" sz="4400" dirty="0">
                <a:solidFill>
                  <a:schemeClr val="bg1"/>
                </a:solidFill>
              </a:rPr>
              <a:t>CRASH</a:t>
            </a:r>
          </a:p>
        </p:txBody>
      </p:sp>
      <p:sp>
        <p:nvSpPr>
          <p:cNvPr id="7" name="TextBox 6">
            <a:extLst>
              <a:ext uri="{FF2B5EF4-FFF2-40B4-BE49-F238E27FC236}">
                <a16:creationId xmlns:a16="http://schemas.microsoft.com/office/drawing/2014/main" id="{6FAE0BE6-7D25-9945-B0DA-EFA0FDE627FF}"/>
              </a:ext>
            </a:extLst>
          </p:cNvPr>
          <p:cNvSpPr txBox="1"/>
          <p:nvPr/>
        </p:nvSpPr>
        <p:spPr>
          <a:xfrm>
            <a:off x="6096000" y="2659559"/>
            <a:ext cx="2760920" cy="769441"/>
          </a:xfrm>
          <a:prstGeom prst="rect">
            <a:avLst/>
          </a:prstGeom>
          <a:solidFill>
            <a:schemeClr val="accent6">
              <a:alpha val="82000"/>
            </a:schemeClr>
          </a:solidFill>
          <a:effectLst>
            <a:outerShdw blurRad="50800" dist="38100" dir="2700000" algn="tl" rotWithShape="0">
              <a:prstClr val="black">
                <a:alpha val="40000"/>
              </a:prstClr>
            </a:outerShdw>
          </a:effectLst>
        </p:spPr>
        <p:txBody>
          <a:bodyPr wrap="square" rtlCol="0">
            <a:spAutoFit/>
          </a:bodyPr>
          <a:lstStyle/>
          <a:p>
            <a:pPr algn="ctr"/>
            <a:r>
              <a:rPr lang="en-US" sz="4400" dirty="0">
                <a:solidFill>
                  <a:schemeClr val="bg1"/>
                </a:solidFill>
              </a:rPr>
              <a:t>COMPLETE</a:t>
            </a:r>
          </a:p>
        </p:txBody>
      </p:sp>
      <p:sp>
        <p:nvSpPr>
          <p:cNvPr id="8" name="Content Placeholder 2">
            <a:extLst>
              <a:ext uri="{FF2B5EF4-FFF2-40B4-BE49-F238E27FC236}">
                <a16:creationId xmlns:a16="http://schemas.microsoft.com/office/drawing/2014/main" id="{213C437B-9EE5-A743-AC43-48A5BD401421}"/>
              </a:ext>
            </a:extLst>
          </p:cNvPr>
          <p:cNvSpPr txBox="1">
            <a:spLocks/>
          </p:cNvSpPr>
          <p:nvPr/>
        </p:nvSpPr>
        <p:spPr>
          <a:xfrm>
            <a:off x="386939" y="3889661"/>
            <a:ext cx="5295014" cy="24701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E32726"/>
              </a:buClr>
              <a:buFont typeface="Lucida Grande"/>
              <a:buChar char="&gt;"/>
              <a:defRPr sz="1400" kern="1200">
                <a:solidFill>
                  <a:schemeClr val="tx1"/>
                </a:solidFill>
                <a:latin typeface="Arial"/>
                <a:ea typeface="+mn-ea"/>
                <a:cs typeface="Arial"/>
              </a:defRPr>
            </a:lvl1pPr>
            <a:lvl2pPr marL="685800" indent="-228600" algn="l" defTabSz="914400" rtl="0" eaLnBrk="1" latinLnBrk="0" hangingPunct="1">
              <a:lnSpc>
                <a:spcPct val="90000"/>
              </a:lnSpc>
              <a:spcBef>
                <a:spcPts val="500"/>
              </a:spcBef>
              <a:buClr>
                <a:srgbClr val="E32726"/>
              </a:buClr>
              <a:buFont typeface="Lucida Grande"/>
              <a:buChar char="&gt;"/>
              <a:defRPr sz="1400" kern="1200">
                <a:solidFill>
                  <a:schemeClr val="tx1"/>
                </a:solidFill>
                <a:latin typeface="Arial"/>
                <a:ea typeface="+mn-ea"/>
                <a:cs typeface="Arial"/>
              </a:defRPr>
            </a:lvl2pPr>
            <a:lvl3pPr marL="1143000" indent="-228600" algn="l" defTabSz="914400" rtl="0" eaLnBrk="1" latinLnBrk="0" hangingPunct="1">
              <a:lnSpc>
                <a:spcPct val="90000"/>
              </a:lnSpc>
              <a:spcBef>
                <a:spcPts val="500"/>
              </a:spcBef>
              <a:buClr>
                <a:srgbClr val="E32726"/>
              </a:buClr>
              <a:buFont typeface="Lucida Grande"/>
              <a:buChar char="&gt;"/>
              <a:defRPr sz="1400" kern="1200">
                <a:solidFill>
                  <a:schemeClr val="tx1"/>
                </a:solidFill>
                <a:latin typeface="Arial"/>
                <a:ea typeface="+mn-ea"/>
                <a:cs typeface="Arial"/>
              </a:defRPr>
            </a:lvl3pPr>
            <a:lvl4pPr marL="1600200" indent="-228600" algn="l" defTabSz="914400" rtl="0" eaLnBrk="1" latinLnBrk="0" hangingPunct="1">
              <a:lnSpc>
                <a:spcPct val="90000"/>
              </a:lnSpc>
              <a:spcBef>
                <a:spcPts val="500"/>
              </a:spcBef>
              <a:buClr>
                <a:srgbClr val="E32726"/>
              </a:buClr>
              <a:buFont typeface="Lucida Grande"/>
              <a:buChar char="&gt;"/>
              <a:defRPr sz="1400" kern="1200">
                <a:solidFill>
                  <a:schemeClr val="tx1"/>
                </a:solidFill>
                <a:latin typeface="Arial"/>
                <a:ea typeface="+mn-ea"/>
                <a:cs typeface="Arial"/>
              </a:defRPr>
            </a:lvl4pPr>
            <a:lvl5pPr marL="2057400" indent="-228600" algn="l" defTabSz="914400" rtl="0" eaLnBrk="1" latinLnBrk="0" hangingPunct="1">
              <a:lnSpc>
                <a:spcPct val="90000"/>
              </a:lnSpc>
              <a:spcBef>
                <a:spcPts val="500"/>
              </a:spcBef>
              <a:buClr>
                <a:srgbClr val="E32726"/>
              </a:buClr>
              <a:buFont typeface="Lucida Grande"/>
              <a:buChar char="&gt;"/>
              <a:defRPr sz="1400" kern="1200">
                <a:solidFill>
                  <a:schemeClr val="tx1"/>
                </a:solidFill>
                <a:latin typeface="Arial"/>
                <a:ea typeface="+mn-ea"/>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err="1">
                <a:latin typeface="Courier New" panose="02070309020205020404" pitchFamily="49" charset="0"/>
                <a:cs typeface="Courier New" panose="02070309020205020404" pitchFamily="49" charset="0"/>
              </a:rPr>
              <a:t>raw_data</a:t>
            </a:r>
            <a:r>
              <a:rPr lang="en-US" sz="1100" dirty="0">
                <a:latin typeface="Courier New" panose="02070309020205020404" pitchFamily="49" charset="0"/>
                <a:cs typeface="Courier New" panose="02070309020205020404" pitchFamily="49" charset="0"/>
              </a:rPr>
              <a:t> = load(file)</a:t>
            </a:r>
          </a:p>
          <a:p>
            <a:endParaRPr lang="en-US" sz="1100" dirty="0">
              <a:latin typeface="Courier New" panose="02070309020205020404" pitchFamily="49" charset="0"/>
              <a:cs typeface="Courier New" panose="02070309020205020404" pitchFamily="49" charset="0"/>
            </a:endParaRPr>
          </a:p>
          <a:p>
            <a:r>
              <a:rPr lang="en-US" sz="1100" dirty="0" err="1">
                <a:latin typeface="Courier New" panose="02070309020205020404" pitchFamily="49" charset="0"/>
                <a:cs typeface="Courier New" panose="02070309020205020404" pitchFamily="49" charset="0"/>
              </a:rPr>
              <a:t>df_clean</a:t>
            </a:r>
            <a:r>
              <a:rPr lang="en-US" sz="1100" dirty="0">
                <a:latin typeface="Courier New" panose="02070309020205020404" pitchFamily="49" charset="0"/>
                <a:cs typeface="Courier New" panose="02070309020205020404" pitchFamily="49" charset="0"/>
              </a:rPr>
              <a:t> = clean(</a:t>
            </a:r>
            <a:r>
              <a:rPr lang="en-US" sz="1100" dirty="0" err="1">
                <a:latin typeface="Courier New" panose="02070309020205020404" pitchFamily="49" charset="0"/>
                <a:cs typeface="Courier New" panose="02070309020205020404" pitchFamily="49" charset="0"/>
              </a:rPr>
              <a:t>raw_data</a:t>
            </a:r>
            <a:r>
              <a:rPr lang="en-US" sz="1100" dirty="0">
                <a:latin typeface="Courier New" panose="02070309020205020404" pitchFamily="49" charset="0"/>
                <a:cs typeface="Courier New" panose="02070309020205020404" pitchFamily="49" charset="0"/>
              </a:rPr>
              <a:t>) </a:t>
            </a:r>
          </a:p>
          <a:p>
            <a:r>
              <a:rPr lang="en-US" sz="1100" dirty="0" err="1">
                <a:latin typeface="Courier New" panose="02070309020205020404" pitchFamily="49" charset="0"/>
                <a:cs typeface="Courier New" panose="02070309020205020404" pitchFamily="49" charset="0"/>
              </a:rPr>
              <a:t>dfB</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modelB_transform</a:t>
            </a:r>
            <a:r>
              <a:rPr lang="en-US" sz="1100"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modelA_transform</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df_clean</a:t>
            </a:r>
            <a:r>
              <a:rPr lang="en-US" sz="1100" b="1" dirty="0">
                <a:latin typeface="Courier New" panose="02070309020205020404" pitchFamily="49" charset="0"/>
                <a:cs typeface="Courier New" panose="02070309020205020404" pitchFamily="49" charset="0"/>
              </a:rPr>
              <a:t>)</a:t>
            </a:r>
            <a:r>
              <a:rPr lang="en-US" sz="1100" dirty="0">
                <a:latin typeface="Courier New" panose="02070309020205020404" pitchFamily="49" charset="0"/>
                <a:cs typeface="Courier New" panose="02070309020205020404" pitchFamily="49" charset="0"/>
              </a:rPr>
              <a:t>)</a:t>
            </a:r>
            <a:endParaRPr lang="en-US" sz="1100" b="1" dirty="0">
              <a:latin typeface="Courier New" panose="02070309020205020404" pitchFamily="49" charset="0"/>
              <a:cs typeface="Courier New" panose="02070309020205020404" pitchFamily="49" charset="0"/>
            </a:endParaRPr>
          </a:p>
          <a:p>
            <a:pPr marL="0" indent="0">
              <a:buNone/>
            </a:pPr>
            <a:endParaRPr lang="en-US" sz="1100" dirty="0">
              <a:latin typeface="Courier New" panose="02070309020205020404" pitchFamily="49" charset="0"/>
              <a:cs typeface="Courier New" panose="02070309020205020404" pitchFamily="49" charset="0"/>
            </a:endParaRPr>
          </a:p>
          <a:p>
            <a:r>
              <a:rPr lang="en-US" sz="1100" dirty="0" err="1">
                <a:latin typeface="Courier New" panose="02070309020205020404" pitchFamily="49" charset="0"/>
                <a:cs typeface="Courier New" panose="02070309020205020404" pitchFamily="49" charset="0"/>
              </a:rPr>
              <a:t>modelB_fit</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dfB</a:t>
            </a:r>
            <a:r>
              <a:rPr lang="en-US" sz="1100"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D1846ADE-0D5D-914B-A39F-EE1CC1445331}"/>
              </a:ext>
            </a:extLst>
          </p:cNvPr>
          <p:cNvSpPr txBox="1"/>
          <p:nvPr/>
        </p:nvSpPr>
        <p:spPr>
          <a:xfrm>
            <a:off x="608452" y="5773644"/>
            <a:ext cx="2760920" cy="769441"/>
          </a:xfrm>
          <a:prstGeom prst="rect">
            <a:avLst/>
          </a:prstGeom>
          <a:solidFill>
            <a:schemeClr val="accent6">
              <a:alpha val="82000"/>
            </a:schemeClr>
          </a:solidFill>
          <a:effectLst>
            <a:outerShdw blurRad="50800" dist="38100" dir="2700000" algn="tl" rotWithShape="0">
              <a:prstClr val="black">
                <a:alpha val="40000"/>
              </a:prstClr>
            </a:outerShdw>
          </a:effectLst>
        </p:spPr>
        <p:txBody>
          <a:bodyPr wrap="square" rtlCol="0">
            <a:spAutoFit/>
          </a:bodyPr>
          <a:lstStyle/>
          <a:p>
            <a:pPr algn="ctr"/>
            <a:r>
              <a:rPr lang="en-US" sz="4400" dirty="0">
                <a:solidFill>
                  <a:schemeClr val="bg1"/>
                </a:solidFill>
              </a:rPr>
              <a:t>COMPLETE</a:t>
            </a:r>
          </a:p>
        </p:txBody>
      </p:sp>
      <p:sp>
        <p:nvSpPr>
          <p:cNvPr id="12" name="Title 1">
            <a:extLst>
              <a:ext uri="{FF2B5EF4-FFF2-40B4-BE49-F238E27FC236}">
                <a16:creationId xmlns:a16="http://schemas.microsoft.com/office/drawing/2014/main" id="{594E5B2F-C927-274E-9D63-D80D001AA3AB}"/>
              </a:ext>
            </a:extLst>
          </p:cNvPr>
          <p:cNvSpPr txBox="1">
            <a:spLocks/>
          </p:cNvSpPr>
          <p:nvPr/>
        </p:nvSpPr>
        <p:spPr>
          <a:xfrm>
            <a:off x="280614" y="237369"/>
            <a:ext cx="2281833" cy="6680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b="1" i="1" kern="1200">
                <a:solidFill>
                  <a:srgbClr val="E32726"/>
                </a:solidFill>
                <a:latin typeface="Arial"/>
                <a:ea typeface="+mj-ea"/>
                <a:cs typeface="Arial"/>
              </a:defRPr>
            </a:lvl1pPr>
          </a:lstStyle>
          <a:p>
            <a:pPr algn="ctr"/>
            <a:r>
              <a:rPr lang="en-US"/>
              <a:t>Procedural</a:t>
            </a:r>
            <a:endParaRPr lang="en-US" dirty="0"/>
          </a:p>
        </p:txBody>
      </p:sp>
      <p:sp>
        <p:nvSpPr>
          <p:cNvPr id="13" name="Title 1">
            <a:extLst>
              <a:ext uri="{FF2B5EF4-FFF2-40B4-BE49-F238E27FC236}">
                <a16:creationId xmlns:a16="http://schemas.microsoft.com/office/drawing/2014/main" id="{CD73720C-247C-394A-A710-C945D60F8D47}"/>
              </a:ext>
            </a:extLst>
          </p:cNvPr>
          <p:cNvSpPr txBox="1">
            <a:spLocks/>
          </p:cNvSpPr>
          <p:nvPr/>
        </p:nvSpPr>
        <p:spPr>
          <a:xfrm>
            <a:off x="5773478" y="219700"/>
            <a:ext cx="2281833" cy="6680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b="1" i="1" kern="1200">
                <a:solidFill>
                  <a:srgbClr val="E32726"/>
                </a:solidFill>
                <a:latin typeface="Arial"/>
                <a:ea typeface="+mj-ea"/>
                <a:cs typeface="Arial"/>
              </a:defRPr>
            </a:lvl1pPr>
          </a:lstStyle>
          <a:p>
            <a:pPr algn="ctr"/>
            <a:r>
              <a:rPr lang="en-US" dirty="0"/>
              <a:t>Object-Oriented</a:t>
            </a:r>
          </a:p>
        </p:txBody>
      </p:sp>
    </p:spTree>
    <p:extLst>
      <p:ext uri="{BB962C8B-B14F-4D97-AF65-F5344CB8AC3E}">
        <p14:creationId xmlns:p14="http://schemas.microsoft.com/office/powerpoint/2010/main" val="3499777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2B44F-1B2E-0D4E-A050-DBBDD82178BA}"/>
              </a:ext>
            </a:extLst>
          </p:cNvPr>
          <p:cNvSpPr>
            <a:spLocks noGrp="1"/>
          </p:cNvSpPr>
          <p:nvPr>
            <p:ph type="title"/>
          </p:nvPr>
        </p:nvSpPr>
        <p:spPr/>
        <p:txBody>
          <a:bodyPr/>
          <a:lstStyle/>
          <a:p>
            <a:r>
              <a:rPr lang="en-US" dirty="0"/>
              <a:t>When to use OOP for Production?</a:t>
            </a:r>
          </a:p>
        </p:txBody>
      </p:sp>
      <p:sp>
        <p:nvSpPr>
          <p:cNvPr id="3" name="Content Placeholder 2">
            <a:extLst>
              <a:ext uri="{FF2B5EF4-FFF2-40B4-BE49-F238E27FC236}">
                <a16:creationId xmlns:a16="http://schemas.microsoft.com/office/drawing/2014/main" id="{8740FCDE-2AC2-C54D-996C-8FE05F3E1F3E}"/>
              </a:ext>
            </a:extLst>
          </p:cNvPr>
          <p:cNvSpPr>
            <a:spLocks noGrp="1"/>
          </p:cNvSpPr>
          <p:nvPr>
            <p:ph idx="1"/>
          </p:nvPr>
        </p:nvSpPr>
        <p:spPr/>
        <p:txBody>
          <a:bodyPr/>
          <a:lstStyle/>
          <a:p>
            <a:r>
              <a:rPr lang="en-US" sz="1800" dirty="0"/>
              <a:t>When code isn’t linear</a:t>
            </a:r>
          </a:p>
          <a:p>
            <a:r>
              <a:rPr lang="en-US" sz="1800" dirty="0"/>
              <a:t>When there are dependencies between functions</a:t>
            </a:r>
          </a:p>
          <a:p>
            <a:r>
              <a:rPr lang="en-US" sz="1800" dirty="0"/>
              <a:t>When code gets complicated</a:t>
            </a:r>
          </a:p>
          <a:p>
            <a:r>
              <a:rPr lang="en-US" sz="1800" dirty="0"/>
              <a:t>When there are multiple maintainers</a:t>
            </a:r>
          </a:p>
          <a:p>
            <a:r>
              <a:rPr lang="en-US" sz="1800" dirty="0"/>
              <a:t>When execution time is a factor</a:t>
            </a:r>
          </a:p>
          <a:p>
            <a:r>
              <a:rPr lang="en-US" sz="1800" dirty="0"/>
              <a:t>When code output goes to another system rather than a human</a:t>
            </a:r>
          </a:p>
          <a:p>
            <a:endParaRPr lang="en-US" sz="1800" dirty="0"/>
          </a:p>
          <a:p>
            <a:r>
              <a:rPr lang="en-US" sz="1800" dirty="0"/>
              <a:t>Signs you need OOP</a:t>
            </a:r>
          </a:p>
          <a:p>
            <a:pPr lvl="1"/>
            <a:r>
              <a:rPr lang="en-US" sz="1800" dirty="0"/>
              <a:t>You have trouble remembering which version of a dataset you need for which function</a:t>
            </a:r>
          </a:p>
          <a:p>
            <a:pPr lvl="1"/>
            <a:r>
              <a:rPr lang="en-US" sz="1800" dirty="0"/>
              <a:t>You’re afraid to change anything in your code for fear it might crash the kernel</a:t>
            </a:r>
          </a:p>
          <a:p>
            <a:pPr lvl="1"/>
            <a:r>
              <a:rPr lang="en-US" sz="1800" dirty="0"/>
              <a:t>No one but you can understand what’s going on in your code</a:t>
            </a:r>
          </a:p>
          <a:p>
            <a:endParaRPr lang="en-US" dirty="0"/>
          </a:p>
        </p:txBody>
      </p:sp>
    </p:spTree>
    <p:extLst>
      <p:ext uri="{BB962C8B-B14F-4D97-AF65-F5344CB8AC3E}">
        <p14:creationId xmlns:p14="http://schemas.microsoft.com/office/powerpoint/2010/main" val="1621164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CA89E-168F-7B4B-8D33-CBA848DD87C5}"/>
              </a:ext>
            </a:extLst>
          </p:cNvPr>
          <p:cNvSpPr>
            <a:spLocks noGrp="1"/>
          </p:cNvSpPr>
          <p:nvPr>
            <p:ph type="title"/>
          </p:nvPr>
        </p:nvSpPr>
        <p:spPr/>
        <p:txBody>
          <a:bodyPr/>
          <a:lstStyle/>
          <a:p>
            <a:r>
              <a:rPr lang="en-US" dirty="0"/>
              <a:t>Code Example</a:t>
            </a:r>
          </a:p>
        </p:txBody>
      </p:sp>
      <p:sp>
        <p:nvSpPr>
          <p:cNvPr id="3" name="Content Placeholder 2">
            <a:extLst>
              <a:ext uri="{FF2B5EF4-FFF2-40B4-BE49-F238E27FC236}">
                <a16:creationId xmlns:a16="http://schemas.microsoft.com/office/drawing/2014/main" id="{FF67050F-B648-744B-8FB8-647D16F42318}"/>
              </a:ext>
            </a:extLst>
          </p:cNvPr>
          <p:cNvSpPr>
            <a:spLocks noGrp="1"/>
          </p:cNvSpPr>
          <p:nvPr>
            <p:ph idx="1"/>
          </p:nvPr>
        </p:nvSpPr>
        <p:spPr/>
        <p:txBody>
          <a:bodyPr/>
          <a:lstStyle/>
          <a:p>
            <a:r>
              <a:rPr lang="en-IE" dirty="0">
                <a:hlinkClick r:id="rId2"/>
              </a:rPr>
              <a:t>https://github.com/bethanykokETU/PyConIE2019_OOPDataScience</a:t>
            </a:r>
            <a:endParaRPr lang="en-US" dirty="0"/>
          </a:p>
        </p:txBody>
      </p:sp>
    </p:spTree>
    <p:extLst>
      <p:ext uri="{BB962C8B-B14F-4D97-AF65-F5344CB8AC3E}">
        <p14:creationId xmlns:p14="http://schemas.microsoft.com/office/powerpoint/2010/main" val="2211645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2A41A-7F37-7445-9DBB-509272A1F28F}"/>
              </a:ext>
            </a:extLst>
          </p:cNvPr>
          <p:cNvSpPr>
            <a:spLocks noGrp="1"/>
          </p:cNvSpPr>
          <p:nvPr>
            <p:ph type="title"/>
          </p:nvPr>
        </p:nvSpPr>
        <p:spPr/>
        <p:txBody>
          <a:bodyPr/>
          <a:lstStyle/>
          <a:p>
            <a:r>
              <a:rPr lang="en-US" dirty="0"/>
              <a:t>The shape of things to come</a:t>
            </a:r>
          </a:p>
        </p:txBody>
      </p:sp>
      <p:sp>
        <p:nvSpPr>
          <p:cNvPr id="3" name="Content Placeholder 2">
            <a:extLst>
              <a:ext uri="{FF2B5EF4-FFF2-40B4-BE49-F238E27FC236}">
                <a16:creationId xmlns:a16="http://schemas.microsoft.com/office/drawing/2014/main" id="{FCC00EFC-6DC6-C848-87B2-D6479221328B}"/>
              </a:ext>
            </a:extLst>
          </p:cNvPr>
          <p:cNvSpPr>
            <a:spLocks noGrp="1"/>
          </p:cNvSpPr>
          <p:nvPr>
            <p:ph idx="1"/>
          </p:nvPr>
        </p:nvSpPr>
        <p:spPr/>
        <p:txBody>
          <a:bodyPr/>
          <a:lstStyle/>
          <a:p>
            <a:r>
              <a:rPr lang="en-US" dirty="0"/>
              <a:t>Production vs prototyping</a:t>
            </a:r>
          </a:p>
          <a:p>
            <a:r>
              <a:rPr lang="en-US" dirty="0"/>
              <a:t>Procedural vs object-oriented</a:t>
            </a:r>
          </a:p>
          <a:p>
            <a:r>
              <a:rPr lang="en-US" dirty="0"/>
              <a:t>Using classes in data processing</a:t>
            </a:r>
          </a:p>
          <a:p>
            <a:r>
              <a:rPr lang="en-US" dirty="0"/>
              <a:t>Example</a:t>
            </a:r>
          </a:p>
        </p:txBody>
      </p:sp>
      <p:sp>
        <p:nvSpPr>
          <p:cNvPr id="4" name="Footer Placeholder 3">
            <a:extLst>
              <a:ext uri="{FF2B5EF4-FFF2-40B4-BE49-F238E27FC236}">
                <a16:creationId xmlns:a16="http://schemas.microsoft.com/office/drawing/2014/main" id="{02E546B4-AD26-B04E-B83A-AB441A4B1EC1}"/>
              </a:ext>
            </a:extLst>
          </p:cNvPr>
          <p:cNvSpPr>
            <a:spLocks noGrp="1"/>
          </p:cNvSpPr>
          <p:nvPr>
            <p:ph type="ftr" sz="quarter" idx="11"/>
          </p:nvPr>
        </p:nvSpPr>
        <p:spPr/>
        <p:txBody>
          <a:bodyPr/>
          <a:lstStyle/>
          <a:p>
            <a:r>
              <a:rPr lang="en-US"/>
              <a:t>Confidential. Do not distribute.</a:t>
            </a:r>
            <a:endParaRPr lang="en-US" dirty="0"/>
          </a:p>
        </p:txBody>
      </p:sp>
    </p:spTree>
    <p:extLst>
      <p:ext uri="{BB962C8B-B14F-4D97-AF65-F5344CB8AC3E}">
        <p14:creationId xmlns:p14="http://schemas.microsoft.com/office/powerpoint/2010/main" val="2234168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8FCBF-ED31-1E40-834E-12562C110466}"/>
              </a:ext>
            </a:extLst>
          </p:cNvPr>
          <p:cNvSpPr>
            <a:spLocks noGrp="1"/>
          </p:cNvSpPr>
          <p:nvPr>
            <p:ph type="title"/>
          </p:nvPr>
        </p:nvSpPr>
        <p:spPr/>
        <p:txBody>
          <a:bodyPr/>
          <a:lstStyle/>
          <a:p>
            <a:r>
              <a:rPr lang="en-US" dirty="0"/>
              <a:t>Prototyping vs Production</a:t>
            </a:r>
          </a:p>
        </p:txBody>
      </p:sp>
      <p:sp>
        <p:nvSpPr>
          <p:cNvPr id="3" name="Content Placeholder 2">
            <a:extLst>
              <a:ext uri="{FF2B5EF4-FFF2-40B4-BE49-F238E27FC236}">
                <a16:creationId xmlns:a16="http://schemas.microsoft.com/office/drawing/2014/main" id="{78046C13-3479-0B4A-9591-76AF3F950844}"/>
              </a:ext>
            </a:extLst>
          </p:cNvPr>
          <p:cNvSpPr>
            <a:spLocks noGrp="1"/>
          </p:cNvSpPr>
          <p:nvPr>
            <p:ph idx="1"/>
          </p:nvPr>
        </p:nvSpPr>
        <p:spPr/>
        <p:txBody>
          <a:bodyPr>
            <a:normAutofit/>
          </a:bodyPr>
          <a:lstStyle/>
          <a:p>
            <a:r>
              <a:rPr lang="en-US" dirty="0"/>
              <a:t>Prototyping</a:t>
            </a:r>
          </a:p>
          <a:p>
            <a:pPr lvl="1"/>
            <a:r>
              <a:rPr lang="en-US" dirty="0" err="1"/>
              <a:t>Jupyter</a:t>
            </a:r>
            <a:r>
              <a:rPr lang="en-US" dirty="0"/>
              <a:t>, Julia</a:t>
            </a:r>
          </a:p>
          <a:p>
            <a:pPr lvl="1"/>
            <a:r>
              <a:rPr lang="en-US" dirty="0"/>
              <a:t>Quick iterations</a:t>
            </a:r>
          </a:p>
          <a:p>
            <a:pPr lvl="1"/>
            <a:r>
              <a:rPr lang="en-US" dirty="0"/>
              <a:t>Exploratory</a:t>
            </a:r>
          </a:p>
          <a:p>
            <a:pPr lvl="1"/>
            <a:r>
              <a:rPr lang="en-US" dirty="0"/>
              <a:t>Easy to edit</a:t>
            </a:r>
          </a:p>
          <a:p>
            <a:pPr lvl="1"/>
            <a:r>
              <a:rPr lang="en-US" dirty="0"/>
              <a:t>Data often fed in by hand</a:t>
            </a:r>
          </a:p>
          <a:p>
            <a:pPr lvl="1"/>
            <a:r>
              <a:rPr lang="en-US" dirty="0"/>
              <a:t>Output human readable</a:t>
            </a:r>
          </a:p>
          <a:p>
            <a:pPr lvl="1"/>
            <a:r>
              <a:rPr lang="en-US" dirty="0"/>
              <a:t>Target question: Can it be done?</a:t>
            </a:r>
          </a:p>
          <a:p>
            <a:pPr lvl="1"/>
            <a:endParaRPr lang="en-US" dirty="0"/>
          </a:p>
          <a:p>
            <a:endParaRPr lang="en-US" dirty="0"/>
          </a:p>
          <a:p>
            <a:r>
              <a:rPr lang="en-US" dirty="0"/>
              <a:t>Production</a:t>
            </a:r>
          </a:p>
          <a:p>
            <a:pPr lvl="1"/>
            <a:r>
              <a:rPr lang="en-US" dirty="0"/>
              <a:t>Atom, Notepad++</a:t>
            </a:r>
          </a:p>
          <a:p>
            <a:pPr lvl="1"/>
            <a:r>
              <a:rPr lang="en-US" dirty="0"/>
              <a:t>Reusable</a:t>
            </a:r>
          </a:p>
          <a:p>
            <a:pPr lvl="1"/>
            <a:r>
              <a:rPr lang="en-US" dirty="0"/>
              <a:t>Fast, scalable</a:t>
            </a:r>
          </a:p>
          <a:p>
            <a:pPr lvl="1"/>
            <a:r>
              <a:rPr lang="en-US" dirty="0"/>
              <a:t>Maintainable</a:t>
            </a:r>
          </a:p>
          <a:p>
            <a:pPr lvl="1"/>
            <a:r>
              <a:rPr lang="en-US" dirty="0"/>
              <a:t>Data pipeline integrated</a:t>
            </a:r>
          </a:p>
          <a:p>
            <a:pPr lvl="1"/>
            <a:r>
              <a:rPr lang="en-US" dirty="0"/>
              <a:t>Output system readable</a:t>
            </a:r>
          </a:p>
          <a:p>
            <a:pPr lvl="1"/>
            <a:r>
              <a:rPr lang="en-US" dirty="0"/>
              <a:t>Target question: Can it be done </a:t>
            </a:r>
            <a:r>
              <a:rPr lang="en-US" i="1" dirty="0"/>
              <a:t>well</a:t>
            </a:r>
            <a:r>
              <a:rPr lang="en-US" dirty="0"/>
              <a:t>?</a:t>
            </a:r>
          </a:p>
        </p:txBody>
      </p:sp>
      <p:pic>
        <p:nvPicPr>
          <p:cNvPr id="7" name="Picture 6">
            <a:extLst>
              <a:ext uri="{FF2B5EF4-FFF2-40B4-BE49-F238E27FC236}">
                <a16:creationId xmlns:a16="http://schemas.microsoft.com/office/drawing/2014/main" id="{ABA1AFD3-46AF-1149-B24B-AA25591048B3}"/>
              </a:ext>
            </a:extLst>
          </p:cNvPr>
          <p:cNvPicPr>
            <a:picLocks noChangeAspect="1"/>
          </p:cNvPicPr>
          <p:nvPr/>
        </p:nvPicPr>
        <p:blipFill rotWithShape="1">
          <a:blip r:embed="rId2"/>
          <a:srcRect l="30874" r="1"/>
          <a:stretch/>
        </p:blipFill>
        <p:spPr>
          <a:xfrm>
            <a:off x="6490014" y="940370"/>
            <a:ext cx="3144874" cy="2559077"/>
          </a:xfrm>
          <a:prstGeom prst="rect">
            <a:avLst/>
          </a:prstGeom>
        </p:spPr>
      </p:pic>
      <p:pic>
        <p:nvPicPr>
          <p:cNvPr id="8" name="Picture 7">
            <a:extLst>
              <a:ext uri="{FF2B5EF4-FFF2-40B4-BE49-F238E27FC236}">
                <a16:creationId xmlns:a16="http://schemas.microsoft.com/office/drawing/2014/main" id="{FE768B0B-6856-E842-AB52-9E079BC175A1}"/>
              </a:ext>
            </a:extLst>
          </p:cNvPr>
          <p:cNvPicPr>
            <a:picLocks noChangeAspect="1"/>
          </p:cNvPicPr>
          <p:nvPr/>
        </p:nvPicPr>
        <p:blipFill>
          <a:blip r:embed="rId3"/>
          <a:stretch>
            <a:fillRect/>
          </a:stretch>
        </p:blipFill>
        <p:spPr>
          <a:xfrm>
            <a:off x="6096000" y="3599190"/>
            <a:ext cx="4269876" cy="2846584"/>
          </a:xfrm>
          <a:prstGeom prst="rect">
            <a:avLst/>
          </a:prstGeom>
        </p:spPr>
      </p:pic>
    </p:spTree>
    <p:extLst>
      <p:ext uri="{BB962C8B-B14F-4D97-AF65-F5344CB8AC3E}">
        <p14:creationId xmlns:p14="http://schemas.microsoft.com/office/powerpoint/2010/main" val="3967659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D7F00-6DCE-5347-A816-E20628547089}"/>
              </a:ext>
            </a:extLst>
          </p:cNvPr>
          <p:cNvSpPr>
            <a:spLocks noGrp="1"/>
          </p:cNvSpPr>
          <p:nvPr>
            <p:ph type="title"/>
          </p:nvPr>
        </p:nvSpPr>
        <p:spPr/>
        <p:txBody>
          <a:bodyPr/>
          <a:lstStyle/>
          <a:p>
            <a:r>
              <a:rPr lang="en-US" dirty="0"/>
              <a:t>Functional vs Object-Oriented</a:t>
            </a:r>
          </a:p>
        </p:txBody>
      </p:sp>
      <p:sp>
        <p:nvSpPr>
          <p:cNvPr id="3" name="Content Placeholder 2">
            <a:extLst>
              <a:ext uri="{FF2B5EF4-FFF2-40B4-BE49-F238E27FC236}">
                <a16:creationId xmlns:a16="http://schemas.microsoft.com/office/drawing/2014/main" id="{68210E03-A259-5F46-A69B-F70843A7AFCB}"/>
              </a:ext>
            </a:extLst>
          </p:cNvPr>
          <p:cNvSpPr>
            <a:spLocks noGrp="1"/>
          </p:cNvSpPr>
          <p:nvPr>
            <p:ph idx="1"/>
          </p:nvPr>
        </p:nvSpPr>
        <p:spPr/>
        <p:txBody>
          <a:bodyPr/>
          <a:lstStyle/>
          <a:p>
            <a:r>
              <a:rPr lang="en-IE" dirty="0"/>
              <a:t>Procedural</a:t>
            </a:r>
          </a:p>
          <a:p>
            <a:pPr lvl="1"/>
            <a:r>
              <a:rPr lang="en-IE" dirty="0"/>
              <a:t>Linear</a:t>
            </a:r>
          </a:p>
          <a:p>
            <a:pPr lvl="1"/>
            <a:r>
              <a:rPr lang="en-IE" dirty="0"/>
              <a:t>Assumed to be stateless</a:t>
            </a:r>
          </a:p>
          <a:p>
            <a:pPr lvl="1"/>
            <a:endParaRPr lang="en-IE" dirty="0"/>
          </a:p>
          <a:p>
            <a:r>
              <a:rPr lang="en-IE" dirty="0"/>
              <a:t>OOP</a:t>
            </a:r>
          </a:p>
          <a:p>
            <a:pPr lvl="1"/>
            <a:r>
              <a:rPr lang="en-IE" dirty="0"/>
              <a:t>Encapsulation</a:t>
            </a:r>
          </a:p>
          <a:p>
            <a:pPr lvl="1"/>
            <a:r>
              <a:rPr lang="en-IE" dirty="0"/>
              <a:t>Abstraction</a:t>
            </a:r>
          </a:p>
          <a:p>
            <a:pPr lvl="1"/>
            <a:r>
              <a:rPr lang="en-IE" dirty="0"/>
              <a:t>Inheritance</a:t>
            </a:r>
          </a:p>
          <a:p>
            <a:pPr lvl="1"/>
            <a:r>
              <a:rPr lang="en-IE" dirty="0"/>
              <a:t>Polymorphism</a:t>
            </a:r>
          </a:p>
          <a:p>
            <a:pPr lvl="1"/>
            <a:r>
              <a:rPr lang="en-IE" dirty="0"/>
              <a:t>Assumed to be stateful</a:t>
            </a:r>
          </a:p>
          <a:p>
            <a:pPr marL="0" indent="0">
              <a:buNone/>
            </a:pPr>
            <a:br>
              <a:rPr lang="en-IE" dirty="0"/>
            </a:br>
            <a:endParaRPr lang="en-US" dirty="0"/>
          </a:p>
        </p:txBody>
      </p:sp>
      <p:sp>
        <p:nvSpPr>
          <p:cNvPr id="4" name="Footer Placeholder 3">
            <a:extLst>
              <a:ext uri="{FF2B5EF4-FFF2-40B4-BE49-F238E27FC236}">
                <a16:creationId xmlns:a16="http://schemas.microsoft.com/office/drawing/2014/main" id="{EF580C7F-3324-2A40-BBE6-BDD4A67C409F}"/>
              </a:ext>
            </a:extLst>
          </p:cNvPr>
          <p:cNvSpPr>
            <a:spLocks noGrp="1"/>
          </p:cNvSpPr>
          <p:nvPr>
            <p:ph type="ftr" sz="quarter" idx="11"/>
          </p:nvPr>
        </p:nvSpPr>
        <p:spPr/>
        <p:txBody>
          <a:bodyPr/>
          <a:lstStyle/>
          <a:p>
            <a:r>
              <a:rPr lang="en-US"/>
              <a:t>Confidential. Do not distribute.</a:t>
            </a:r>
            <a:endParaRPr lang="en-US" dirty="0"/>
          </a:p>
        </p:txBody>
      </p:sp>
    </p:spTree>
    <p:extLst>
      <p:ext uri="{BB962C8B-B14F-4D97-AF65-F5344CB8AC3E}">
        <p14:creationId xmlns:p14="http://schemas.microsoft.com/office/powerpoint/2010/main" val="2003766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BC80-3307-9E4A-BBB8-51767FB0A7E8}"/>
              </a:ext>
            </a:extLst>
          </p:cNvPr>
          <p:cNvSpPr>
            <a:spLocks noGrp="1"/>
          </p:cNvSpPr>
          <p:nvPr>
            <p:ph type="title"/>
          </p:nvPr>
        </p:nvSpPr>
        <p:spPr/>
        <p:txBody>
          <a:bodyPr/>
          <a:lstStyle/>
          <a:p>
            <a:r>
              <a:rPr lang="en-US" dirty="0"/>
              <a:t>Classes</a:t>
            </a:r>
          </a:p>
        </p:txBody>
      </p:sp>
      <p:sp>
        <p:nvSpPr>
          <p:cNvPr id="3" name="Content Placeholder 2">
            <a:extLst>
              <a:ext uri="{FF2B5EF4-FFF2-40B4-BE49-F238E27FC236}">
                <a16:creationId xmlns:a16="http://schemas.microsoft.com/office/drawing/2014/main" id="{E35E1705-BE85-F24B-BF09-2CFC5BC768EA}"/>
              </a:ext>
            </a:extLst>
          </p:cNvPr>
          <p:cNvSpPr>
            <a:spLocks noGrp="1"/>
          </p:cNvSpPr>
          <p:nvPr>
            <p:ph idx="1"/>
          </p:nvPr>
        </p:nvSpPr>
        <p:spPr/>
        <p:txBody>
          <a:bodyPr/>
          <a:lstStyle/>
          <a:p>
            <a:r>
              <a:rPr lang="en-US" dirty="0"/>
              <a:t>The fundamental unit of OOP</a:t>
            </a:r>
          </a:p>
          <a:p>
            <a:r>
              <a:rPr lang="en-US" dirty="0"/>
              <a:t>A class is an organized blueprint of how a set of attributes and methods relate to each other</a:t>
            </a:r>
          </a:p>
          <a:p>
            <a:pPr lvl="1"/>
            <a:r>
              <a:rPr lang="en-US" dirty="0"/>
              <a:t>Dog class</a:t>
            </a:r>
          </a:p>
          <a:p>
            <a:pPr lvl="2"/>
            <a:r>
              <a:rPr lang="en-US" dirty="0"/>
              <a:t>Attributes (variables): breed, color, weight</a:t>
            </a:r>
          </a:p>
          <a:p>
            <a:pPr lvl="2"/>
            <a:r>
              <a:rPr lang="en-US" dirty="0"/>
              <a:t>Methods (functions): bark, eat, breed, __</a:t>
            </a:r>
            <a:r>
              <a:rPr lang="en-US" dirty="0" err="1"/>
              <a:t>set_weight</a:t>
            </a:r>
            <a:endParaRPr lang="en-US" dirty="0"/>
          </a:p>
          <a:p>
            <a:pPr lvl="1"/>
            <a:r>
              <a:rPr lang="en-US" dirty="0"/>
              <a:t>When a copy of a class is made and filled with information, it is called an “instance” of the class.</a:t>
            </a:r>
          </a:p>
          <a:p>
            <a:pPr lvl="2"/>
            <a:r>
              <a:rPr lang="en-US" dirty="0" err="1"/>
              <a:t>MyPet</a:t>
            </a:r>
            <a:r>
              <a:rPr lang="en-US" dirty="0"/>
              <a:t> = Dog(“Husky”,”white”,8)</a:t>
            </a:r>
          </a:p>
          <a:p>
            <a:pPr lvl="1"/>
            <a:endParaRPr lang="en-US" dirty="0"/>
          </a:p>
        </p:txBody>
      </p:sp>
      <p:sp>
        <p:nvSpPr>
          <p:cNvPr id="4" name="Footer Placeholder 3">
            <a:extLst>
              <a:ext uri="{FF2B5EF4-FFF2-40B4-BE49-F238E27FC236}">
                <a16:creationId xmlns:a16="http://schemas.microsoft.com/office/drawing/2014/main" id="{CC5898EB-1B63-AE47-92E1-117B9C5F55DB}"/>
              </a:ext>
            </a:extLst>
          </p:cNvPr>
          <p:cNvSpPr>
            <a:spLocks noGrp="1"/>
          </p:cNvSpPr>
          <p:nvPr>
            <p:ph type="ftr" sz="quarter" idx="11"/>
          </p:nvPr>
        </p:nvSpPr>
        <p:spPr/>
        <p:txBody>
          <a:bodyPr/>
          <a:lstStyle/>
          <a:p>
            <a:r>
              <a:rPr lang="en-US"/>
              <a:t>Confidential. Do not distribute.</a:t>
            </a:r>
            <a:endParaRPr lang="en-US" dirty="0"/>
          </a:p>
        </p:txBody>
      </p:sp>
    </p:spTree>
    <p:extLst>
      <p:ext uri="{BB962C8B-B14F-4D97-AF65-F5344CB8AC3E}">
        <p14:creationId xmlns:p14="http://schemas.microsoft.com/office/powerpoint/2010/main" val="3082741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4A3D9-018D-E946-8249-278717FDDB19}"/>
              </a:ext>
            </a:extLst>
          </p:cNvPr>
          <p:cNvSpPr>
            <a:spLocks noGrp="1"/>
          </p:cNvSpPr>
          <p:nvPr>
            <p:ph type="title"/>
          </p:nvPr>
        </p:nvSpPr>
        <p:spPr>
          <a:xfrm>
            <a:off x="3130138" y="219700"/>
            <a:ext cx="5954485" cy="668029"/>
          </a:xfrm>
        </p:spPr>
        <p:txBody>
          <a:bodyPr/>
          <a:lstStyle/>
          <a:p>
            <a:r>
              <a:rPr lang="en-US" dirty="0"/>
              <a:t>Data Scientists already use classes</a:t>
            </a:r>
          </a:p>
        </p:txBody>
      </p:sp>
      <p:sp>
        <p:nvSpPr>
          <p:cNvPr id="3" name="Content Placeholder 2">
            <a:extLst>
              <a:ext uri="{FF2B5EF4-FFF2-40B4-BE49-F238E27FC236}">
                <a16:creationId xmlns:a16="http://schemas.microsoft.com/office/drawing/2014/main" id="{A5040348-5F85-3347-95D1-18689C13E4E4}"/>
              </a:ext>
            </a:extLst>
          </p:cNvPr>
          <p:cNvSpPr>
            <a:spLocks noGrp="1"/>
          </p:cNvSpPr>
          <p:nvPr>
            <p:ph idx="1"/>
          </p:nvPr>
        </p:nvSpPr>
        <p:spPr>
          <a:xfrm>
            <a:off x="386939" y="1134315"/>
            <a:ext cx="11440884" cy="5064873"/>
          </a:xfrm>
        </p:spPr>
        <p:txBody>
          <a:bodyPr/>
          <a:lstStyle/>
          <a:p>
            <a:r>
              <a:rPr lang="en-US" dirty="0"/>
              <a:t>Pandas data frames are classes</a:t>
            </a:r>
          </a:p>
          <a:p>
            <a:pPr marL="0" indent="0">
              <a:buNone/>
            </a:pPr>
            <a:r>
              <a:rPr lang="en-US" dirty="0"/>
              <a:t>	</a:t>
            </a:r>
            <a:r>
              <a:rPr lang="en-US" dirty="0">
                <a:latin typeface="Courier New" panose="02070309020205020404" pitchFamily="49" charset="0"/>
                <a:cs typeface="Courier New" panose="02070309020205020404" pitchFamily="49" charset="0"/>
              </a:rPr>
              <a:t>df = </a:t>
            </a:r>
            <a:r>
              <a:rPr lang="en-US" dirty="0" err="1">
                <a:latin typeface="Courier New" panose="02070309020205020404" pitchFamily="49" charset="0"/>
                <a:cs typeface="Courier New" panose="02070309020205020404" pitchFamily="49" charset="0"/>
              </a:rPr>
              <a:t>pd.DataFrame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somedata</a:t>
            </a:r>
            <a:r>
              <a:rPr lang="en-US" dirty="0">
                <a:latin typeface="Courier New" panose="02070309020205020404" pitchFamily="49" charset="0"/>
                <a:cs typeface="Courier New" panose="02070309020205020404" pitchFamily="49" charset="0"/>
              </a:rPr>
              <a:t>) &lt;- instance of class</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df.shape</a:t>
            </a:r>
            <a:r>
              <a:rPr lang="en-US" dirty="0">
                <a:latin typeface="Courier New" panose="02070309020205020404" pitchFamily="49" charset="0"/>
                <a:cs typeface="Courier New" panose="02070309020205020404" pitchFamily="49" charset="0"/>
              </a:rPr>
              <a:t>  &lt;- attribute</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df.transform</a:t>
            </a:r>
            <a:r>
              <a:rPr lang="en-US" dirty="0">
                <a:latin typeface="Courier New" panose="02070309020205020404" pitchFamily="49" charset="0"/>
                <a:cs typeface="Courier New" panose="02070309020205020404" pitchFamily="49" charset="0"/>
              </a:rPr>
              <a:t>()  &lt;- method</a:t>
            </a:r>
          </a:p>
          <a:p>
            <a:r>
              <a:rPr lang="en-US" dirty="0" err="1"/>
              <a:t>Scikit</a:t>
            </a:r>
            <a:r>
              <a:rPr lang="en-US" dirty="0"/>
              <a:t>-learn models are classes</a:t>
            </a:r>
          </a:p>
          <a:p>
            <a:pPr marL="914400" lvl="2" indent="0">
              <a:buNone/>
            </a:pPr>
            <a:r>
              <a:rPr lang="en-US" dirty="0">
                <a:latin typeface="Courier New" panose="02070309020205020404" pitchFamily="49" charset="0"/>
                <a:cs typeface="Courier New" panose="02070309020205020404" pitchFamily="49" charset="0"/>
              </a:rPr>
              <a:t>model = </a:t>
            </a:r>
            <a:r>
              <a:rPr lang="en-US" dirty="0" err="1">
                <a:latin typeface="Courier New" panose="02070309020205020404" pitchFamily="49" charset="0"/>
                <a:cs typeface="Courier New" panose="02070309020205020404" pitchFamily="49" charset="0"/>
              </a:rPr>
              <a:t>sklearn.svm.SVC</a:t>
            </a:r>
            <a:r>
              <a:rPr lang="en-US" dirty="0">
                <a:latin typeface="Courier New" panose="02070309020205020404" pitchFamily="49" charset="0"/>
                <a:cs typeface="Courier New" panose="02070309020205020404" pitchFamily="49" charset="0"/>
              </a:rPr>
              <a:t>(kernel=</a:t>
            </a:r>
            <a:r>
              <a:rPr lang="en-US" dirty="0" err="1">
                <a:latin typeface="Courier New" panose="02070309020205020404" pitchFamily="49" charset="0"/>
                <a:cs typeface="Courier New" panose="02070309020205020404" pitchFamily="49" charset="0"/>
              </a:rPr>
              <a:t>kernel,gamma</a:t>
            </a:r>
            <a:r>
              <a:rPr lang="en-US" dirty="0">
                <a:latin typeface="Courier New" panose="02070309020205020404" pitchFamily="49" charset="0"/>
                <a:cs typeface="Courier New" panose="02070309020205020404" pitchFamily="49" charset="0"/>
              </a:rPr>
              <a:t>=gamma) &lt;- instance of class</a:t>
            </a:r>
          </a:p>
          <a:p>
            <a:pPr marL="914400" lvl="2" indent="0">
              <a:buNone/>
            </a:pPr>
            <a:r>
              <a:rPr lang="en-US" dirty="0" err="1">
                <a:latin typeface="Courier New" panose="02070309020205020404" pitchFamily="49" charset="0"/>
                <a:cs typeface="Courier New" panose="02070309020205020404" pitchFamily="49" charset="0"/>
              </a:rPr>
              <a:t>model.predict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X_data,y_data</a:t>
            </a:r>
            <a:r>
              <a:rPr lang="en-US" dirty="0">
                <a:latin typeface="Courier New" panose="02070309020205020404" pitchFamily="49" charset="0"/>
                <a:cs typeface="Courier New" panose="02070309020205020404" pitchFamily="49" charset="0"/>
              </a:rPr>
              <a:t>) &lt;- method</a:t>
            </a:r>
          </a:p>
        </p:txBody>
      </p:sp>
      <p:pic>
        <p:nvPicPr>
          <p:cNvPr id="6" name="Picture 5">
            <a:extLst>
              <a:ext uri="{FF2B5EF4-FFF2-40B4-BE49-F238E27FC236}">
                <a16:creationId xmlns:a16="http://schemas.microsoft.com/office/drawing/2014/main" id="{9E38A208-3B9F-5643-ABF3-70D3FE11AA9F}"/>
              </a:ext>
            </a:extLst>
          </p:cNvPr>
          <p:cNvPicPr>
            <a:picLocks noChangeAspect="1"/>
          </p:cNvPicPr>
          <p:nvPr/>
        </p:nvPicPr>
        <p:blipFill>
          <a:blip r:embed="rId2"/>
          <a:stretch>
            <a:fillRect/>
          </a:stretch>
        </p:blipFill>
        <p:spPr>
          <a:xfrm>
            <a:off x="8415482" y="476250"/>
            <a:ext cx="3175000" cy="5905500"/>
          </a:xfrm>
          <a:prstGeom prst="rect">
            <a:avLst/>
          </a:prstGeom>
        </p:spPr>
      </p:pic>
    </p:spTree>
    <p:extLst>
      <p:ext uri="{BB962C8B-B14F-4D97-AF65-F5344CB8AC3E}">
        <p14:creationId xmlns:p14="http://schemas.microsoft.com/office/powerpoint/2010/main" val="421587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D7F00-6DCE-5347-A816-E20628547089}"/>
              </a:ext>
            </a:extLst>
          </p:cNvPr>
          <p:cNvSpPr>
            <a:spLocks noGrp="1"/>
          </p:cNvSpPr>
          <p:nvPr>
            <p:ph type="title"/>
          </p:nvPr>
        </p:nvSpPr>
        <p:spPr>
          <a:xfrm>
            <a:off x="3148508" y="191262"/>
            <a:ext cx="5954485" cy="668029"/>
          </a:xfrm>
        </p:spPr>
        <p:txBody>
          <a:bodyPr/>
          <a:lstStyle/>
          <a:p>
            <a:r>
              <a:rPr lang="en-US" dirty="0"/>
              <a:t>Principles of Object-Oriented Programming</a:t>
            </a:r>
          </a:p>
        </p:txBody>
      </p:sp>
      <p:graphicFrame>
        <p:nvGraphicFramePr>
          <p:cNvPr id="7" name="Content Placeholder 6">
            <a:extLst>
              <a:ext uri="{FF2B5EF4-FFF2-40B4-BE49-F238E27FC236}">
                <a16:creationId xmlns:a16="http://schemas.microsoft.com/office/drawing/2014/main" id="{59F67DE8-C871-2246-AEBA-1A2F7DA13EA5}"/>
              </a:ext>
            </a:extLst>
          </p:cNvPr>
          <p:cNvGraphicFramePr>
            <a:graphicFrameLocks noGrp="1"/>
          </p:cNvGraphicFramePr>
          <p:nvPr>
            <p:ph idx="1"/>
            <p:extLst>
              <p:ext uri="{D42A27DB-BD31-4B8C-83A1-F6EECF244321}">
                <p14:modId xmlns:p14="http://schemas.microsoft.com/office/powerpoint/2010/main" val="123205663"/>
              </p:ext>
            </p:extLst>
          </p:nvPr>
        </p:nvGraphicFramePr>
        <p:xfrm>
          <a:off x="387350" y="728670"/>
          <a:ext cx="11441116" cy="5868909"/>
        </p:xfrm>
        <a:graphic>
          <a:graphicData uri="http://schemas.openxmlformats.org/drawingml/2006/table">
            <a:tbl>
              <a:tblPr>
                <a:tableStyleId>{5C22544A-7EE6-4342-B048-85BDC9FD1C3A}</a:tableStyleId>
              </a:tblPr>
              <a:tblGrid>
                <a:gridCol w="3278563">
                  <a:extLst>
                    <a:ext uri="{9D8B030D-6E8A-4147-A177-3AD203B41FA5}">
                      <a16:colId xmlns:a16="http://schemas.microsoft.com/office/drawing/2014/main" val="1701304597"/>
                    </a:ext>
                  </a:extLst>
                </a:gridCol>
                <a:gridCol w="2441995">
                  <a:extLst>
                    <a:ext uri="{9D8B030D-6E8A-4147-A177-3AD203B41FA5}">
                      <a16:colId xmlns:a16="http://schemas.microsoft.com/office/drawing/2014/main" val="2482409103"/>
                    </a:ext>
                  </a:extLst>
                </a:gridCol>
                <a:gridCol w="2612143">
                  <a:extLst>
                    <a:ext uri="{9D8B030D-6E8A-4147-A177-3AD203B41FA5}">
                      <a16:colId xmlns:a16="http://schemas.microsoft.com/office/drawing/2014/main" val="3540591829"/>
                    </a:ext>
                  </a:extLst>
                </a:gridCol>
                <a:gridCol w="3108415">
                  <a:extLst>
                    <a:ext uri="{9D8B030D-6E8A-4147-A177-3AD203B41FA5}">
                      <a16:colId xmlns:a16="http://schemas.microsoft.com/office/drawing/2014/main" val="991725480"/>
                    </a:ext>
                  </a:extLst>
                </a:gridCol>
              </a:tblGrid>
              <a:tr h="2762675">
                <a:tc>
                  <a:txBody>
                    <a:bodyPr/>
                    <a:lstStyle/>
                    <a:p>
                      <a:pPr marL="0" indent="0" algn="ctr">
                        <a:buFont typeface="Arial" panose="020B0604020202020204" pitchFamily="34" charset="0"/>
                        <a:buNone/>
                      </a:pPr>
                      <a:r>
                        <a:rPr lang="en-US" dirty="0"/>
                        <a:t>Encapsulation</a:t>
                      </a:r>
                      <a:endParaRPr lang="en-US" sz="1100" dirty="0">
                        <a:latin typeface="Courier New" panose="02070309020205020404" pitchFamily="49" charset="0"/>
                        <a:cs typeface="Courier New" panose="02070309020205020404" pitchFamily="49" charset="0"/>
                      </a:endParaRPr>
                    </a:p>
                    <a:p>
                      <a:pPr algn="ctr"/>
                      <a:endParaRPr lang="en-US" dirty="0"/>
                    </a:p>
                  </a:txBody>
                  <a:tcPr>
                    <a:noFill/>
                  </a:tcPr>
                </a:tc>
                <a:tc>
                  <a:txBody>
                    <a:bodyPr/>
                    <a:lstStyle/>
                    <a:p>
                      <a:pPr marL="0" indent="0" algn="l">
                        <a:buClr>
                          <a:srgbClr val="E0282E"/>
                        </a:buClr>
                        <a:buFontTx/>
                        <a:buNone/>
                      </a:pPr>
                      <a:endParaRPr lang="en-US" sz="1400" dirty="0">
                        <a:latin typeface="Courier New" panose="02070309020205020404" pitchFamily="49" charset="0"/>
                        <a:cs typeface="Courier New" panose="02070309020205020404" pitchFamily="49" charset="0"/>
                      </a:endParaRPr>
                    </a:p>
                    <a:p>
                      <a:pPr marL="0" indent="0" algn="l">
                        <a:buClr>
                          <a:srgbClr val="E0282E"/>
                        </a:buClr>
                        <a:buFontTx/>
                        <a:buNone/>
                      </a:pPr>
                      <a:r>
                        <a:rPr lang="en-US" sz="1200" dirty="0">
                          <a:latin typeface="Courier New" panose="02070309020205020404" pitchFamily="49" charset="0"/>
                          <a:cs typeface="Courier New" panose="02070309020205020404" pitchFamily="49" charset="0"/>
                        </a:rPr>
                        <a:t>print(</a:t>
                      </a:r>
                      <a:r>
                        <a:rPr lang="en-US" sz="1200" dirty="0" err="1">
                          <a:latin typeface="Courier New" panose="02070309020205020404" pitchFamily="49" charset="0"/>
                          <a:cs typeface="Courier New" panose="02070309020205020404" pitchFamily="49" charset="0"/>
                        </a:rPr>
                        <a:t>MyPet.weight</a:t>
                      </a:r>
                      <a:r>
                        <a:rPr lang="en-US" sz="1200" dirty="0">
                          <a:latin typeface="Courier New" panose="02070309020205020404" pitchFamily="49" charset="0"/>
                          <a:cs typeface="Courier New" panose="02070309020205020404" pitchFamily="49" charset="0"/>
                        </a:rPr>
                        <a:t>)</a:t>
                      </a:r>
                    </a:p>
                    <a:p>
                      <a:pPr marL="171450" indent="-171450" algn="l">
                        <a:buClr>
                          <a:srgbClr val="E0282E"/>
                        </a:buClr>
                        <a:buFont typeface=".PingFang SC Regular"/>
                        <a:buChar char="〉"/>
                      </a:pPr>
                      <a:r>
                        <a:rPr lang="en-US" sz="1200" dirty="0">
                          <a:latin typeface="Courier New" panose="02070309020205020404" pitchFamily="49" charset="0"/>
                          <a:cs typeface="Courier New" panose="02070309020205020404" pitchFamily="49" charset="0"/>
                        </a:rPr>
                        <a:t>8</a:t>
                      </a:r>
                    </a:p>
                    <a:p>
                      <a:pPr marL="0" indent="0" algn="l">
                        <a:buClr>
                          <a:srgbClr val="E0282E"/>
                        </a:buClr>
                        <a:buFontTx/>
                        <a:buNone/>
                      </a:pPr>
                      <a:r>
                        <a:rPr lang="en-US" sz="1200" dirty="0" err="1">
                          <a:latin typeface="Courier New" panose="02070309020205020404" pitchFamily="49" charset="0"/>
                          <a:cs typeface="Courier New" panose="02070309020205020404" pitchFamily="49" charset="0"/>
                        </a:rPr>
                        <a:t>MyPet.weight</a:t>
                      </a:r>
                      <a:r>
                        <a:rPr lang="en-US" sz="1200" dirty="0">
                          <a:latin typeface="Courier New" panose="02070309020205020404" pitchFamily="49" charset="0"/>
                          <a:cs typeface="Courier New" panose="02070309020205020404" pitchFamily="49" charset="0"/>
                        </a:rPr>
                        <a:t> = 9</a:t>
                      </a:r>
                    </a:p>
                    <a:p>
                      <a:pPr marL="0" indent="0" algn="l">
                        <a:buClr>
                          <a:srgbClr val="E0282E"/>
                        </a:buClr>
                        <a:buFontTx/>
                        <a:buNone/>
                      </a:pPr>
                      <a:r>
                        <a:rPr lang="en-US" sz="1200" dirty="0">
                          <a:latin typeface="Courier New" panose="02070309020205020404" pitchFamily="49" charset="0"/>
                          <a:cs typeface="Courier New" panose="02070309020205020404" pitchFamily="49" charset="0"/>
                        </a:rPr>
                        <a:t>print(</a:t>
                      </a:r>
                      <a:r>
                        <a:rPr lang="en-US" sz="1200" dirty="0" err="1">
                          <a:latin typeface="Courier New" panose="02070309020205020404" pitchFamily="49" charset="0"/>
                          <a:cs typeface="Courier New" panose="02070309020205020404" pitchFamily="49" charset="0"/>
                        </a:rPr>
                        <a:t>MyPet.weight</a:t>
                      </a:r>
                      <a:r>
                        <a:rPr lang="en-US" sz="1200" dirty="0">
                          <a:latin typeface="Courier New" panose="02070309020205020404" pitchFamily="49" charset="0"/>
                          <a:cs typeface="Courier New" panose="02070309020205020404" pitchFamily="49" charset="0"/>
                        </a:rPr>
                        <a:t>)</a:t>
                      </a:r>
                    </a:p>
                    <a:p>
                      <a:pPr marL="171450" indent="-171450" algn="l">
                        <a:buClr>
                          <a:srgbClr val="E0282E"/>
                        </a:buClr>
                        <a:buFont typeface=".PingFang SC Regular"/>
                        <a:buChar char="〉"/>
                      </a:pPr>
                      <a:r>
                        <a:rPr lang="en-US" sz="1200" dirty="0">
                          <a:latin typeface="Courier New" panose="02070309020205020404" pitchFamily="49" charset="0"/>
                          <a:cs typeface="Courier New" panose="02070309020205020404" pitchFamily="49" charset="0"/>
                        </a:rPr>
                        <a:t>8</a:t>
                      </a:r>
                    </a:p>
                    <a:p>
                      <a:pPr marL="0" indent="0" algn="l">
                        <a:buClr>
                          <a:srgbClr val="E0282E"/>
                        </a:buClr>
                        <a:buFontTx/>
                        <a:buNone/>
                      </a:pPr>
                      <a:r>
                        <a:rPr lang="en-US" sz="1200" dirty="0" err="1">
                          <a:latin typeface="Courier New" panose="02070309020205020404" pitchFamily="49" charset="0"/>
                          <a:cs typeface="Courier New" panose="02070309020205020404" pitchFamily="49" charset="0"/>
                        </a:rPr>
                        <a:t>MyPet.eat</a:t>
                      </a:r>
                      <a:r>
                        <a:rPr lang="en-US" sz="1200" dirty="0">
                          <a:latin typeface="Courier New" panose="02070309020205020404" pitchFamily="49" charset="0"/>
                          <a:cs typeface="Courier New" panose="02070309020205020404" pitchFamily="49" charset="0"/>
                        </a:rPr>
                        <a:t>()</a:t>
                      </a:r>
                    </a:p>
                    <a:p>
                      <a:pPr marL="0" indent="0" algn="l">
                        <a:buClr>
                          <a:srgbClr val="E0282E"/>
                        </a:buClr>
                        <a:buFontTx/>
                        <a:buNone/>
                      </a:pPr>
                      <a:r>
                        <a:rPr lang="en-US" sz="1200" dirty="0">
                          <a:latin typeface="Courier New" panose="02070309020205020404" pitchFamily="49" charset="0"/>
                          <a:cs typeface="Courier New" panose="02070309020205020404" pitchFamily="49" charset="0"/>
                        </a:rPr>
                        <a:t>print(</a:t>
                      </a:r>
                      <a:r>
                        <a:rPr lang="en-US" sz="1200" dirty="0" err="1">
                          <a:latin typeface="Courier New" panose="02070309020205020404" pitchFamily="49" charset="0"/>
                          <a:cs typeface="Courier New" panose="02070309020205020404" pitchFamily="49" charset="0"/>
                        </a:rPr>
                        <a:t>MyPet.weight</a:t>
                      </a:r>
                      <a:r>
                        <a:rPr lang="en-US" sz="1200" dirty="0">
                          <a:latin typeface="Courier New" panose="02070309020205020404" pitchFamily="49" charset="0"/>
                          <a:cs typeface="Courier New" panose="02070309020205020404" pitchFamily="49" charset="0"/>
                        </a:rPr>
                        <a:t>)</a:t>
                      </a:r>
                    </a:p>
                    <a:p>
                      <a:pPr marL="171450" indent="-171450" algn="l">
                        <a:buClr>
                          <a:srgbClr val="E0282E"/>
                        </a:buClr>
                        <a:buFont typeface=".PingFang SC Regular"/>
                        <a:buChar char="〉"/>
                      </a:pPr>
                      <a:r>
                        <a:rPr lang="en-US" sz="1200" dirty="0">
                          <a:latin typeface="Courier New" panose="02070309020205020404" pitchFamily="49" charset="0"/>
                          <a:cs typeface="Courier New" panose="02070309020205020404" pitchFamily="49" charset="0"/>
                        </a:rPr>
                        <a:t>9</a:t>
                      </a:r>
                    </a:p>
                    <a:p>
                      <a:pPr algn="ctr"/>
                      <a:endParaRPr lang="en-US" sz="1400" dirty="0"/>
                    </a:p>
                  </a:txBody>
                  <a:tcPr>
                    <a:noFill/>
                  </a:tcPr>
                </a:tc>
                <a:tc>
                  <a:txBody>
                    <a:bodyPr/>
                    <a:lstStyle/>
                    <a:p>
                      <a:pPr algn="ctr"/>
                      <a:r>
                        <a:rPr lang="en-US" dirty="0"/>
                        <a:t>Abstraction</a:t>
                      </a:r>
                    </a:p>
                  </a:txBody>
                  <a:tcPr>
                    <a:noFill/>
                  </a:tcPr>
                </a:tc>
                <a:tc>
                  <a:txBody>
                    <a:bodyPr/>
                    <a:lstStyle/>
                    <a:p>
                      <a:pPr marL="285750" indent="-285750" algn="l">
                        <a:buClr>
                          <a:srgbClr val="E0282E"/>
                        </a:buClr>
                        <a:buFont typeface=".PingFang SC Regular"/>
                        <a:buChar char="〉"/>
                      </a:pPr>
                      <a:endParaRPr lang="en-US" sz="1400" dirty="0">
                        <a:latin typeface="Courier New" panose="02070309020205020404" pitchFamily="49" charset="0"/>
                        <a:cs typeface="Courier New" panose="02070309020205020404" pitchFamily="49" charset="0"/>
                      </a:endParaRPr>
                    </a:p>
                    <a:p>
                      <a:pPr marL="0" indent="0" algn="l">
                        <a:buClr>
                          <a:srgbClr val="E0282E"/>
                        </a:buClr>
                        <a:buFont typeface=".PingFang SC Regular"/>
                        <a:buNone/>
                      </a:pPr>
                      <a:r>
                        <a:rPr lang="en-US" sz="1200" dirty="0" err="1">
                          <a:latin typeface="Courier New" panose="02070309020205020404" pitchFamily="49" charset="0"/>
                          <a:cs typeface="Courier New" panose="02070309020205020404" pitchFamily="49" charset="0"/>
                        </a:rPr>
                        <a:t>MyPet</a:t>
                      </a:r>
                      <a:r>
                        <a:rPr lang="en-US" sz="1200" dirty="0">
                          <a:latin typeface="Courier New" panose="02070309020205020404" pitchFamily="49" charset="0"/>
                          <a:cs typeface="Courier New" panose="02070309020205020404" pitchFamily="49" charset="0"/>
                        </a:rPr>
                        <a:t>.__</a:t>
                      </a:r>
                      <a:r>
                        <a:rPr lang="en-US" sz="1200" dirty="0" err="1">
                          <a:latin typeface="Courier New" panose="02070309020205020404" pitchFamily="49" charset="0"/>
                          <a:cs typeface="Courier New" panose="02070309020205020404" pitchFamily="49" charset="0"/>
                        </a:rPr>
                        <a:t>set_weight</a:t>
                      </a:r>
                      <a:r>
                        <a:rPr lang="en-US" sz="1200" dirty="0">
                          <a:latin typeface="Courier New" panose="02070309020205020404" pitchFamily="49" charset="0"/>
                          <a:cs typeface="Courier New" panose="02070309020205020404" pitchFamily="49" charset="0"/>
                        </a:rPr>
                        <a:t>(10)</a:t>
                      </a:r>
                    </a:p>
                    <a:p>
                      <a:pPr marL="0" indent="0" algn="l">
                        <a:buClr>
                          <a:srgbClr val="E0282E"/>
                        </a:buClr>
                        <a:buFont typeface=".PingFang SC Regular"/>
                        <a:buNone/>
                      </a:pPr>
                      <a:r>
                        <a:rPr lang="en-US" sz="1200" dirty="0">
                          <a:latin typeface="Courier New" panose="02070309020205020404" pitchFamily="49" charset="0"/>
                          <a:cs typeface="Courier New" panose="02070309020205020404" pitchFamily="49" charset="0"/>
                        </a:rPr>
                        <a:t>print(</a:t>
                      </a:r>
                      <a:r>
                        <a:rPr lang="en-US" sz="1200" dirty="0" err="1">
                          <a:latin typeface="Courier New" panose="02070309020205020404" pitchFamily="49" charset="0"/>
                          <a:cs typeface="Courier New" panose="02070309020205020404" pitchFamily="49" charset="0"/>
                        </a:rPr>
                        <a:t>MyPet.weight</a:t>
                      </a:r>
                      <a:r>
                        <a:rPr lang="en-US" sz="1200" dirty="0">
                          <a:latin typeface="Courier New" panose="02070309020205020404" pitchFamily="49" charset="0"/>
                          <a:cs typeface="Courier New" panose="02070309020205020404" pitchFamily="49" charset="0"/>
                        </a:rPr>
                        <a:t>)</a:t>
                      </a:r>
                    </a:p>
                    <a:p>
                      <a:pPr marL="285750" indent="-285750" algn="l">
                        <a:buClr>
                          <a:srgbClr val="E0282E"/>
                        </a:buClr>
                        <a:buFont typeface=".PingFang SC Regular"/>
                        <a:buChar char="〉"/>
                      </a:pPr>
                      <a:r>
                        <a:rPr lang="en-US" sz="1200" dirty="0">
                          <a:latin typeface="Courier New" panose="02070309020205020404" pitchFamily="49" charset="0"/>
                          <a:cs typeface="Courier New" panose="02070309020205020404" pitchFamily="49" charset="0"/>
                        </a:rPr>
                        <a:t>9</a:t>
                      </a:r>
                    </a:p>
                  </a:txBody>
                  <a:tcPr>
                    <a:noFill/>
                  </a:tcPr>
                </a:tc>
                <a:extLst>
                  <a:ext uri="{0D108BD9-81ED-4DB2-BD59-A6C34878D82A}">
                    <a16:rowId xmlns:a16="http://schemas.microsoft.com/office/drawing/2014/main" val="78978770"/>
                  </a:ext>
                </a:extLst>
              </a:tr>
              <a:tr h="3106234">
                <a:tc gridSpan="2">
                  <a:txBody>
                    <a:bodyPr/>
                    <a:lstStyle/>
                    <a:p>
                      <a:pPr algn="ctr"/>
                      <a:r>
                        <a:rPr lang="en-US" dirty="0"/>
                        <a:t>Inheritance</a:t>
                      </a:r>
                    </a:p>
                  </a:txBody>
                  <a:tcPr>
                    <a:noFill/>
                  </a:tcPr>
                </a:tc>
                <a:tc hMerge="1">
                  <a:txBody>
                    <a:bodyPr/>
                    <a:lstStyle/>
                    <a:p>
                      <a:endParaRPr lang="en-US"/>
                    </a:p>
                  </a:txBody>
                  <a:tcPr/>
                </a:tc>
                <a:tc gridSpan="2">
                  <a:txBody>
                    <a:bodyPr/>
                    <a:lstStyle/>
                    <a:p>
                      <a:pPr algn="ctr"/>
                      <a:r>
                        <a:rPr lang="en-US" dirty="0"/>
                        <a:t>Polymorphism</a:t>
                      </a:r>
                    </a:p>
                  </a:txBody>
                  <a:tcPr>
                    <a:noFill/>
                  </a:tcPr>
                </a:tc>
                <a:tc hMerge="1">
                  <a:txBody>
                    <a:bodyPr/>
                    <a:lstStyle/>
                    <a:p>
                      <a:endParaRPr lang="en-US"/>
                    </a:p>
                  </a:txBody>
                  <a:tcPr/>
                </a:tc>
                <a:extLst>
                  <a:ext uri="{0D108BD9-81ED-4DB2-BD59-A6C34878D82A}">
                    <a16:rowId xmlns:a16="http://schemas.microsoft.com/office/drawing/2014/main" val="3263467474"/>
                  </a:ext>
                </a:extLst>
              </a:tr>
            </a:tbl>
          </a:graphicData>
        </a:graphic>
      </p:graphicFrame>
      <p:pic>
        <p:nvPicPr>
          <p:cNvPr id="9" name="Picture 8">
            <a:extLst>
              <a:ext uri="{FF2B5EF4-FFF2-40B4-BE49-F238E27FC236}">
                <a16:creationId xmlns:a16="http://schemas.microsoft.com/office/drawing/2014/main" id="{7BED4E34-AECD-9E4D-8647-3D86D8AFF60F}"/>
              </a:ext>
            </a:extLst>
          </p:cNvPr>
          <p:cNvPicPr>
            <a:picLocks noChangeAspect="1"/>
          </p:cNvPicPr>
          <p:nvPr/>
        </p:nvPicPr>
        <p:blipFill>
          <a:blip r:embed="rId2"/>
          <a:stretch>
            <a:fillRect/>
          </a:stretch>
        </p:blipFill>
        <p:spPr>
          <a:xfrm>
            <a:off x="1596061" y="3964757"/>
            <a:ext cx="3179637" cy="2459250"/>
          </a:xfrm>
          <a:prstGeom prst="rect">
            <a:avLst/>
          </a:prstGeom>
        </p:spPr>
      </p:pic>
      <p:pic>
        <p:nvPicPr>
          <p:cNvPr id="12" name="Picture 11">
            <a:extLst>
              <a:ext uri="{FF2B5EF4-FFF2-40B4-BE49-F238E27FC236}">
                <a16:creationId xmlns:a16="http://schemas.microsoft.com/office/drawing/2014/main" id="{7B84E847-940A-F147-B1C5-D3AA4364FA1C}"/>
              </a:ext>
            </a:extLst>
          </p:cNvPr>
          <p:cNvPicPr>
            <a:picLocks noChangeAspect="1"/>
          </p:cNvPicPr>
          <p:nvPr/>
        </p:nvPicPr>
        <p:blipFill rotWithShape="1">
          <a:blip r:embed="rId3"/>
          <a:srcRect l="6550" r="40412"/>
          <a:stretch/>
        </p:blipFill>
        <p:spPr>
          <a:xfrm>
            <a:off x="6625244" y="1107074"/>
            <a:ext cx="1737360" cy="2281193"/>
          </a:xfrm>
          <a:prstGeom prst="rect">
            <a:avLst/>
          </a:prstGeom>
        </p:spPr>
      </p:pic>
      <p:pic>
        <p:nvPicPr>
          <p:cNvPr id="13" name="Picture 12">
            <a:extLst>
              <a:ext uri="{FF2B5EF4-FFF2-40B4-BE49-F238E27FC236}">
                <a16:creationId xmlns:a16="http://schemas.microsoft.com/office/drawing/2014/main" id="{46359587-566A-6142-A962-A4DD43AB39A7}"/>
              </a:ext>
            </a:extLst>
          </p:cNvPr>
          <p:cNvPicPr>
            <a:picLocks noChangeAspect="1"/>
          </p:cNvPicPr>
          <p:nvPr/>
        </p:nvPicPr>
        <p:blipFill>
          <a:blip r:embed="rId4"/>
          <a:stretch>
            <a:fillRect/>
          </a:stretch>
        </p:blipFill>
        <p:spPr>
          <a:xfrm>
            <a:off x="592619" y="1107074"/>
            <a:ext cx="2915708" cy="2089590"/>
          </a:xfrm>
          <a:prstGeom prst="rect">
            <a:avLst/>
          </a:prstGeom>
        </p:spPr>
      </p:pic>
      <p:pic>
        <p:nvPicPr>
          <p:cNvPr id="15" name="Picture 14">
            <a:extLst>
              <a:ext uri="{FF2B5EF4-FFF2-40B4-BE49-F238E27FC236}">
                <a16:creationId xmlns:a16="http://schemas.microsoft.com/office/drawing/2014/main" id="{3940F2ED-7642-844C-816A-62FEF9918571}"/>
              </a:ext>
            </a:extLst>
          </p:cNvPr>
          <p:cNvPicPr>
            <a:picLocks noChangeAspect="1"/>
          </p:cNvPicPr>
          <p:nvPr/>
        </p:nvPicPr>
        <p:blipFill>
          <a:blip r:embed="rId5"/>
          <a:stretch>
            <a:fillRect/>
          </a:stretch>
        </p:blipFill>
        <p:spPr>
          <a:xfrm>
            <a:off x="7692976" y="3883833"/>
            <a:ext cx="2673518" cy="2621097"/>
          </a:xfrm>
          <a:prstGeom prst="rect">
            <a:avLst/>
          </a:prstGeom>
        </p:spPr>
      </p:pic>
    </p:spTree>
    <p:extLst>
      <p:ext uri="{BB962C8B-B14F-4D97-AF65-F5344CB8AC3E}">
        <p14:creationId xmlns:p14="http://schemas.microsoft.com/office/powerpoint/2010/main" val="2003830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FC15E-7019-E84B-96E2-CFD6C2B78FAF}"/>
              </a:ext>
            </a:extLst>
          </p:cNvPr>
          <p:cNvSpPr>
            <a:spLocks noGrp="1"/>
          </p:cNvSpPr>
          <p:nvPr>
            <p:ph type="title"/>
          </p:nvPr>
        </p:nvSpPr>
        <p:spPr/>
        <p:txBody>
          <a:bodyPr/>
          <a:lstStyle/>
          <a:p>
            <a:r>
              <a:rPr lang="en-US" dirty="0"/>
              <a:t>Using Classes to Represent Data</a:t>
            </a:r>
          </a:p>
        </p:txBody>
      </p:sp>
      <p:sp>
        <p:nvSpPr>
          <p:cNvPr id="3" name="Content Placeholder 2">
            <a:extLst>
              <a:ext uri="{FF2B5EF4-FFF2-40B4-BE49-F238E27FC236}">
                <a16:creationId xmlns:a16="http://schemas.microsoft.com/office/drawing/2014/main" id="{4AF1C1E4-557F-6E48-BB12-0099E64B8C5A}"/>
              </a:ext>
            </a:extLst>
          </p:cNvPr>
          <p:cNvSpPr>
            <a:spLocks noGrp="1"/>
          </p:cNvSpPr>
          <p:nvPr>
            <p:ph idx="1"/>
          </p:nvPr>
        </p:nvSpPr>
        <p:spPr/>
        <p:txBody>
          <a:bodyPr>
            <a:normAutofit lnSpcReduction="10000"/>
          </a:bodyPr>
          <a:lstStyle/>
          <a:p>
            <a:r>
              <a:rPr lang="en-US" dirty="0"/>
              <a:t>Typical approach:</a:t>
            </a:r>
          </a:p>
          <a:p>
            <a:pPr lvl="1"/>
            <a:r>
              <a:rPr lang="en-US" dirty="0" err="1"/>
              <a:t>Numpy</a:t>
            </a:r>
            <a:r>
              <a:rPr lang="en-US" dirty="0"/>
              <a:t> or pandas data frame: df</a:t>
            </a:r>
          </a:p>
          <a:p>
            <a:pPr lvl="2"/>
            <a:r>
              <a:rPr lang="en-US" dirty="0"/>
              <a:t>Modifications and transformations are carried out by functions or inline code </a:t>
            </a:r>
          </a:p>
          <a:p>
            <a:pPr lvl="2"/>
            <a:r>
              <a:rPr lang="en-US" dirty="0"/>
              <a:t>New forms of data are saved as new variables</a:t>
            </a:r>
          </a:p>
          <a:p>
            <a:pPr lvl="3"/>
            <a:r>
              <a:rPr lang="en-US" dirty="0"/>
              <a:t>The relationship between the original data frame and the transformed ones is contained in the variable name: </a:t>
            </a:r>
            <a:r>
              <a:rPr lang="en-US" dirty="0" err="1"/>
              <a:t>df_wide</a:t>
            </a:r>
            <a:r>
              <a:rPr lang="en-US" dirty="0"/>
              <a:t>, </a:t>
            </a:r>
            <a:r>
              <a:rPr lang="en-US" dirty="0" err="1"/>
              <a:t>df_long</a:t>
            </a:r>
            <a:endParaRPr lang="en-US" dirty="0"/>
          </a:p>
          <a:p>
            <a:pPr lvl="3"/>
            <a:endParaRPr lang="en-US" dirty="0"/>
          </a:p>
          <a:p>
            <a:pPr lvl="1"/>
            <a:r>
              <a:rPr lang="en-US" dirty="0"/>
              <a:t>Call functions, providing the data frame as an argument</a:t>
            </a:r>
          </a:p>
          <a:p>
            <a:pPr lvl="2"/>
            <a:r>
              <a:rPr lang="en-US" dirty="0"/>
              <a:t>Functions may use different forms of data or share a data form.  Data can either be transformed ahead of time and saved as a variable, or the functions can include data transformation.</a:t>
            </a:r>
          </a:p>
          <a:p>
            <a:pPr lvl="3"/>
            <a:r>
              <a:rPr lang="en-US" dirty="0"/>
              <a:t>plot(</a:t>
            </a:r>
            <a:r>
              <a:rPr lang="en-US" dirty="0" err="1"/>
              <a:t>plotdata</a:t>
            </a:r>
            <a:r>
              <a:rPr lang="en-US" dirty="0"/>
              <a:t>)</a:t>
            </a:r>
          </a:p>
          <a:p>
            <a:pPr lvl="3"/>
            <a:r>
              <a:rPr lang="en-US" dirty="0"/>
              <a:t>model1(</a:t>
            </a:r>
            <a:r>
              <a:rPr lang="en-US" dirty="0" err="1"/>
              <a:t>df_wide</a:t>
            </a:r>
            <a:r>
              <a:rPr lang="en-US" dirty="0"/>
              <a:t>)</a:t>
            </a:r>
          </a:p>
          <a:p>
            <a:pPr lvl="3"/>
            <a:r>
              <a:rPr lang="en-US" dirty="0"/>
              <a:t>model2(</a:t>
            </a:r>
            <a:r>
              <a:rPr lang="en-US" dirty="0" err="1"/>
              <a:t>df_wide</a:t>
            </a:r>
            <a:r>
              <a:rPr lang="en-US" dirty="0"/>
              <a:t>)</a:t>
            </a:r>
          </a:p>
          <a:p>
            <a:pPr lvl="3"/>
            <a:endParaRPr lang="en-US" dirty="0"/>
          </a:p>
          <a:p>
            <a:r>
              <a:rPr lang="en-US" dirty="0"/>
              <a:t>OOP approach</a:t>
            </a:r>
          </a:p>
          <a:p>
            <a:pPr lvl="1"/>
            <a:r>
              <a:rPr lang="en-US" dirty="0" err="1"/>
              <a:t>Numpy</a:t>
            </a:r>
            <a:r>
              <a:rPr lang="en-US" dirty="0"/>
              <a:t> or pandas data frame used to initialize an instance of DATA class df = DATA(data)</a:t>
            </a:r>
          </a:p>
          <a:p>
            <a:pPr lvl="1"/>
            <a:endParaRPr lang="en-US" dirty="0"/>
          </a:p>
          <a:p>
            <a:pPr lvl="1"/>
            <a:r>
              <a:rPr lang="en-US" dirty="0"/>
              <a:t>Call methods of the class</a:t>
            </a:r>
          </a:p>
          <a:p>
            <a:pPr lvl="2"/>
            <a:r>
              <a:rPr lang="en-US" dirty="0"/>
              <a:t>Modifications and transformations are carried out by internal methods as needed</a:t>
            </a:r>
          </a:p>
          <a:p>
            <a:pPr lvl="2"/>
            <a:r>
              <a:rPr lang="en-US" dirty="0"/>
              <a:t>The relationship between the original data frame and the transformed ones is defined by the structure of the class</a:t>
            </a:r>
          </a:p>
          <a:p>
            <a:pPr lvl="2"/>
            <a:r>
              <a:rPr lang="en-US" dirty="0"/>
              <a:t>New forms of data are saved as additional attributes </a:t>
            </a:r>
            <a:r>
              <a:rPr lang="en-US" dirty="0" err="1"/>
              <a:t>df.wide</a:t>
            </a:r>
            <a:r>
              <a:rPr lang="en-US" dirty="0"/>
              <a:t>, </a:t>
            </a:r>
            <a:r>
              <a:rPr lang="en-US" dirty="0" err="1"/>
              <a:t>df.long</a:t>
            </a:r>
            <a:r>
              <a:rPr lang="en-US" dirty="0"/>
              <a:t> for future reuse</a:t>
            </a:r>
          </a:p>
          <a:p>
            <a:pPr marL="914400" lvl="2" indent="0">
              <a:buNone/>
            </a:pPr>
            <a:endParaRPr lang="en-US" dirty="0"/>
          </a:p>
          <a:p>
            <a:pPr lvl="1"/>
            <a:endParaRPr lang="en-US" dirty="0"/>
          </a:p>
          <a:p>
            <a:pPr lvl="1"/>
            <a:endParaRPr lang="en-US" dirty="0"/>
          </a:p>
        </p:txBody>
      </p:sp>
      <p:sp>
        <p:nvSpPr>
          <p:cNvPr id="4" name="Footer Placeholder 3">
            <a:extLst>
              <a:ext uri="{FF2B5EF4-FFF2-40B4-BE49-F238E27FC236}">
                <a16:creationId xmlns:a16="http://schemas.microsoft.com/office/drawing/2014/main" id="{5F017FDB-9763-8E4D-B62A-8A038BEBDC48}"/>
              </a:ext>
            </a:extLst>
          </p:cNvPr>
          <p:cNvSpPr>
            <a:spLocks noGrp="1"/>
          </p:cNvSpPr>
          <p:nvPr>
            <p:ph type="ftr" sz="quarter" idx="11"/>
          </p:nvPr>
        </p:nvSpPr>
        <p:spPr/>
        <p:txBody>
          <a:bodyPr/>
          <a:lstStyle/>
          <a:p>
            <a:r>
              <a:rPr lang="en-US"/>
              <a:t>Confidential. Do not distribute.</a:t>
            </a:r>
            <a:endParaRPr lang="en-US" dirty="0"/>
          </a:p>
        </p:txBody>
      </p:sp>
    </p:spTree>
    <p:extLst>
      <p:ext uri="{BB962C8B-B14F-4D97-AF65-F5344CB8AC3E}">
        <p14:creationId xmlns:p14="http://schemas.microsoft.com/office/powerpoint/2010/main" val="1504239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82364-6AE4-CC4A-B7A4-A47D5901770D}"/>
              </a:ext>
            </a:extLst>
          </p:cNvPr>
          <p:cNvSpPr>
            <a:spLocks noGrp="1"/>
          </p:cNvSpPr>
          <p:nvPr>
            <p:ph type="title"/>
          </p:nvPr>
        </p:nvSpPr>
        <p:spPr>
          <a:xfrm>
            <a:off x="280614" y="237369"/>
            <a:ext cx="2281833" cy="668029"/>
          </a:xfrm>
        </p:spPr>
        <p:txBody>
          <a:bodyPr/>
          <a:lstStyle/>
          <a:p>
            <a:pPr algn="ctr"/>
            <a:r>
              <a:rPr lang="en-US" dirty="0"/>
              <a:t>Procedural</a:t>
            </a:r>
          </a:p>
        </p:txBody>
      </p:sp>
      <p:sp>
        <p:nvSpPr>
          <p:cNvPr id="7" name="Title 1">
            <a:extLst>
              <a:ext uri="{FF2B5EF4-FFF2-40B4-BE49-F238E27FC236}">
                <a16:creationId xmlns:a16="http://schemas.microsoft.com/office/drawing/2014/main" id="{A0E5537E-DC49-CE45-AD0F-46CC20EF85C1}"/>
              </a:ext>
            </a:extLst>
          </p:cNvPr>
          <p:cNvSpPr txBox="1">
            <a:spLocks/>
          </p:cNvSpPr>
          <p:nvPr/>
        </p:nvSpPr>
        <p:spPr>
          <a:xfrm>
            <a:off x="5773478" y="219700"/>
            <a:ext cx="2281833" cy="6680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b="1" i="1" kern="1200">
                <a:solidFill>
                  <a:srgbClr val="E32726"/>
                </a:solidFill>
                <a:latin typeface="Arial"/>
                <a:ea typeface="+mj-ea"/>
                <a:cs typeface="Arial"/>
              </a:defRPr>
            </a:lvl1pPr>
          </a:lstStyle>
          <a:p>
            <a:pPr algn="ctr"/>
            <a:r>
              <a:rPr lang="en-US" dirty="0"/>
              <a:t>Object-Oriented</a:t>
            </a:r>
          </a:p>
        </p:txBody>
      </p:sp>
      <p:sp>
        <p:nvSpPr>
          <p:cNvPr id="8" name="Rectangle 7">
            <a:extLst>
              <a:ext uri="{FF2B5EF4-FFF2-40B4-BE49-F238E27FC236}">
                <a16:creationId xmlns:a16="http://schemas.microsoft.com/office/drawing/2014/main" id="{1B5A9AD9-D681-AD48-84CB-1C60C9F52337}"/>
              </a:ext>
            </a:extLst>
          </p:cNvPr>
          <p:cNvSpPr/>
          <p:nvPr/>
        </p:nvSpPr>
        <p:spPr>
          <a:xfrm>
            <a:off x="280615" y="671867"/>
            <a:ext cx="2281832" cy="1470067"/>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56C3EE2-7837-074B-9DB7-F3CC90613480}"/>
              </a:ext>
            </a:extLst>
          </p:cNvPr>
          <p:cNvSpPr/>
          <p:nvPr/>
        </p:nvSpPr>
        <p:spPr>
          <a:xfrm>
            <a:off x="5692586" y="671867"/>
            <a:ext cx="2281832" cy="1470067"/>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8E398BB-D626-0E48-8D1D-6DA95A9A1501}"/>
              </a:ext>
            </a:extLst>
          </p:cNvPr>
          <p:cNvSpPr/>
          <p:nvPr/>
        </p:nvSpPr>
        <p:spPr>
          <a:xfrm>
            <a:off x="280612" y="2219541"/>
            <a:ext cx="3018402" cy="1254642"/>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7A8A987-E737-AA4E-912E-4208302DD1FA}"/>
              </a:ext>
            </a:extLst>
          </p:cNvPr>
          <p:cNvSpPr/>
          <p:nvPr/>
        </p:nvSpPr>
        <p:spPr>
          <a:xfrm>
            <a:off x="5692586" y="5465135"/>
            <a:ext cx="2101079" cy="680822"/>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6FBE9E-5234-D443-BF67-9610858B828C}"/>
              </a:ext>
            </a:extLst>
          </p:cNvPr>
          <p:cNvSpPr/>
          <p:nvPr/>
        </p:nvSpPr>
        <p:spPr>
          <a:xfrm>
            <a:off x="5692585" y="2195484"/>
            <a:ext cx="5556662" cy="2408413"/>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CC135AE-59E9-DC4F-A5EB-A9961909D4AB}"/>
              </a:ext>
            </a:extLst>
          </p:cNvPr>
          <p:cNvSpPr/>
          <p:nvPr/>
        </p:nvSpPr>
        <p:spPr>
          <a:xfrm>
            <a:off x="294788" y="3557304"/>
            <a:ext cx="1675779" cy="699183"/>
          </a:xfrm>
          <a:prstGeom prst="rect">
            <a:avLst/>
          </a:prstGeom>
          <a:solidFill>
            <a:srgbClr val="00B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1AAFA2A-754D-5141-A0EA-825A4A0BEEB7}"/>
              </a:ext>
            </a:extLst>
          </p:cNvPr>
          <p:cNvSpPr/>
          <p:nvPr/>
        </p:nvSpPr>
        <p:spPr>
          <a:xfrm>
            <a:off x="5692585" y="6198414"/>
            <a:ext cx="1484392" cy="601023"/>
          </a:xfrm>
          <a:prstGeom prst="rect">
            <a:avLst/>
          </a:prstGeom>
          <a:solidFill>
            <a:srgbClr val="00B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19B1468-6B8B-E440-8106-BB24ACF0403F}"/>
              </a:ext>
            </a:extLst>
          </p:cNvPr>
          <p:cNvSpPr/>
          <p:nvPr/>
        </p:nvSpPr>
        <p:spPr>
          <a:xfrm>
            <a:off x="5692584" y="4607481"/>
            <a:ext cx="3940514" cy="794563"/>
          </a:xfrm>
          <a:prstGeom prst="rect">
            <a:avLst/>
          </a:prstGeom>
          <a:solidFill>
            <a:srgbClr val="00B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B6BA361-A18D-8446-A753-AA027C0DEB5B}"/>
              </a:ext>
            </a:extLst>
          </p:cNvPr>
          <p:cNvSpPr>
            <a:spLocks noGrp="1"/>
          </p:cNvSpPr>
          <p:nvPr>
            <p:ph idx="1"/>
          </p:nvPr>
        </p:nvSpPr>
        <p:spPr>
          <a:xfrm>
            <a:off x="280613" y="730259"/>
            <a:ext cx="4482773" cy="5064873"/>
          </a:xfrm>
        </p:spPr>
        <p:txBody>
          <a:bodyPr>
            <a:normAutofit/>
          </a:bodyPr>
          <a:lstStyle/>
          <a:p>
            <a:r>
              <a:rPr lang="en-US" sz="1000" dirty="0">
                <a:latin typeface="Courier New" panose="02070309020205020404" pitchFamily="49" charset="0"/>
                <a:cs typeface="Courier New" panose="02070309020205020404" pitchFamily="49" charset="0"/>
              </a:rPr>
              <a:t>def clean</a:t>
            </a:r>
          </a:p>
          <a:p>
            <a:r>
              <a:rPr lang="en-US" sz="1000" dirty="0">
                <a:latin typeface="Courier New" panose="02070309020205020404" pitchFamily="49" charset="0"/>
                <a:cs typeface="Courier New" panose="02070309020205020404" pitchFamily="49" charset="0"/>
              </a:rPr>
              <a:t>def </a:t>
            </a:r>
            <a:r>
              <a:rPr lang="en-US" sz="1000" dirty="0" err="1">
                <a:latin typeface="Courier New" panose="02070309020205020404" pitchFamily="49" charset="0"/>
                <a:cs typeface="Courier New" panose="02070309020205020404" pitchFamily="49" charset="0"/>
              </a:rPr>
              <a:t>modelA_transform</a:t>
            </a:r>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def </a:t>
            </a:r>
            <a:r>
              <a:rPr lang="en-US" sz="1000" dirty="0" err="1">
                <a:latin typeface="Courier New" panose="02070309020205020404" pitchFamily="49" charset="0"/>
                <a:cs typeface="Courier New" panose="02070309020205020404" pitchFamily="49" charset="0"/>
              </a:rPr>
              <a:t>modelB_transform</a:t>
            </a:r>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def </a:t>
            </a:r>
            <a:r>
              <a:rPr lang="en-US" sz="1000" dirty="0" err="1">
                <a:latin typeface="Courier New" panose="02070309020205020404" pitchFamily="49" charset="0"/>
                <a:cs typeface="Courier New" panose="02070309020205020404" pitchFamily="49" charset="0"/>
              </a:rPr>
              <a:t>modelA_fit</a:t>
            </a:r>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def </a:t>
            </a:r>
            <a:r>
              <a:rPr lang="en-US" sz="1000" dirty="0" err="1">
                <a:latin typeface="Courier New" panose="02070309020205020404" pitchFamily="49" charset="0"/>
                <a:cs typeface="Courier New" panose="02070309020205020404" pitchFamily="49" charset="0"/>
              </a:rPr>
              <a:t>modelB_fit</a:t>
            </a:r>
            <a:endParaRPr lang="en-US" sz="1000" dirty="0">
              <a:latin typeface="Courier New" panose="02070309020205020404" pitchFamily="49" charset="0"/>
              <a:cs typeface="Courier New" panose="02070309020205020404" pitchFamily="49" charset="0"/>
            </a:endParaRPr>
          </a:p>
          <a:p>
            <a:endParaRPr lang="en-US" sz="1000" dirty="0">
              <a:latin typeface="Courier New" panose="02070309020205020404" pitchFamily="49" charset="0"/>
              <a:cs typeface="Courier New" panose="02070309020205020404" pitchFamily="49" charset="0"/>
            </a:endParaRPr>
          </a:p>
          <a:p>
            <a:r>
              <a:rPr lang="en-US" sz="1000" dirty="0" err="1">
                <a:latin typeface="Courier New" panose="02070309020205020404" pitchFamily="49" charset="0"/>
                <a:cs typeface="Courier New" panose="02070309020205020404" pitchFamily="49" charset="0"/>
              </a:rPr>
              <a:t>raw_data</a:t>
            </a:r>
            <a:r>
              <a:rPr lang="en-US" sz="1000" dirty="0">
                <a:latin typeface="Courier New" panose="02070309020205020404" pitchFamily="49" charset="0"/>
                <a:cs typeface="Courier New" panose="02070309020205020404" pitchFamily="49" charset="0"/>
              </a:rPr>
              <a:t> = load(file)</a:t>
            </a:r>
          </a:p>
          <a:p>
            <a:r>
              <a:rPr lang="en-US" sz="1000" dirty="0" err="1">
                <a:latin typeface="Courier New" panose="02070309020205020404" pitchFamily="49" charset="0"/>
                <a:cs typeface="Courier New" panose="02070309020205020404" pitchFamily="49" charset="0"/>
              </a:rPr>
              <a:t>df_clean</a:t>
            </a:r>
            <a:r>
              <a:rPr lang="en-US" sz="1000" dirty="0">
                <a:latin typeface="Courier New" panose="02070309020205020404" pitchFamily="49" charset="0"/>
                <a:cs typeface="Courier New" panose="02070309020205020404" pitchFamily="49" charset="0"/>
              </a:rPr>
              <a:t> = clean(</a:t>
            </a:r>
            <a:r>
              <a:rPr lang="en-US" sz="1000" dirty="0" err="1">
                <a:latin typeface="Courier New" panose="02070309020205020404" pitchFamily="49" charset="0"/>
                <a:cs typeface="Courier New" panose="02070309020205020404" pitchFamily="49" charset="0"/>
              </a:rPr>
              <a:t>raw_data</a:t>
            </a:r>
            <a:r>
              <a:rPr lang="en-US" sz="1000" dirty="0">
                <a:latin typeface="Courier New" panose="02070309020205020404" pitchFamily="49" charset="0"/>
                <a:cs typeface="Courier New" panose="02070309020205020404" pitchFamily="49" charset="0"/>
              </a:rPr>
              <a:t>) </a:t>
            </a:r>
          </a:p>
          <a:p>
            <a:r>
              <a:rPr lang="en-US" sz="1000" dirty="0" err="1">
                <a:latin typeface="Courier New" panose="02070309020205020404" pitchFamily="49" charset="0"/>
                <a:cs typeface="Courier New" panose="02070309020205020404" pitchFamily="49" charset="0"/>
              </a:rPr>
              <a:t>dfA</a:t>
            </a:r>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modelA_transform</a:t>
            </a:r>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df_clean</a:t>
            </a:r>
            <a:r>
              <a:rPr lang="en-US" sz="1000" dirty="0">
                <a:latin typeface="Courier New" panose="02070309020205020404" pitchFamily="49" charset="0"/>
                <a:cs typeface="Courier New" panose="02070309020205020404" pitchFamily="49" charset="0"/>
              </a:rPr>
              <a:t>)</a:t>
            </a:r>
          </a:p>
          <a:p>
            <a:r>
              <a:rPr lang="en-US" sz="1000" dirty="0" err="1">
                <a:latin typeface="Courier New" panose="02070309020205020404" pitchFamily="49" charset="0"/>
                <a:cs typeface="Courier New" panose="02070309020205020404" pitchFamily="49" charset="0"/>
              </a:rPr>
              <a:t>dfB</a:t>
            </a:r>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modelB_transform</a:t>
            </a:r>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df_modelA</a:t>
            </a:r>
            <a:r>
              <a:rPr lang="en-US" sz="1000" dirty="0">
                <a:latin typeface="Courier New" panose="02070309020205020404" pitchFamily="49" charset="0"/>
                <a:cs typeface="Courier New" panose="02070309020205020404" pitchFamily="49" charset="0"/>
              </a:rPr>
              <a:t>)</a:t>
            </a:r>
          </a:p>
          <a:p>
            <a:endParaRPr lang="en-US" sz="1000" dirty="0">
              <a:latin typeface="Courier New" panose="02070309020205020404" pitchFamily="49" charset="0"/>
              <a:cs typeface="Courier New" panose="02070309020205020404" pitchFamily="49" charset="0"/>
            </a:endParaRPr>
          </a:p>
          <a:p>
            <a:r>
              <a:rPr lang="en-US" sz="1000" dirty="0" err="1">
                <a:latin typeface="Courier New" panose="02070309020205020404" pitchFamily="49" charset="0"/>
                <a:cs typeface="Courier New" panose="02070309020205020404" pitchFamily="49" charset="0"/>
              </a:rPr>
              <a:t>modelA_fit</a:t>
            </a:r>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dfA</a:t>
            </a:r>
            <a:r>
              <a:rPr lang="en-US" sz="1000" dirty="0">
                <a:latin typeface="Courier New" panose="02070309020205020404" pitchFamily="49" charset="0"/>
                <a:cs typeface="Courier New" panose="02070309020205020404" pitchFamily="49" charset="0"/>
              </a:rPr>
              <a:t>)</a:t>
            </a:r>
          </a:p>
          <a:p>
            <a:r>
              <a:rPr lang="en-US" sz="1000" dirty="0" err="1">
                <a:latin typeface="Courier New" panose="02070309020205020404" pitchFamily="49" charset="0"/>
                <a:cs typeface="Courier New" panose="02070309020205020404" pitchFamily="49" charset="0"/>
              </a:rPr>
              <a:t>modelB_fit</a:t>
            </a:r>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dfB</a:t>
            </a:r>
            <a:r>
              <a:rPr lang="en-US" sz="1000" dirty="0">
                <a:latin typeface="Courier New" panose="02070309020205020404" pitchFamily="49" charset="0"/>
                <a:cs typeface="Courier New" panose="02070309020205020404" pitchFamily="49" charset="0"/>
              </a:rPr>
              <a:t>)</a:t>
            </a:r>
          </a:p>
        </p:txBody>
      </p:sp>
      <p:sp>
        <p:nvSpPr>
          <p:cNvPr id="5" name="Content Placeholder 2">
            <a:extLst>
              <a:ext uri="{FF2B5EF4-FFF2-40B4-BE49-F238E27FC236}">
                <a16:creationId xmlns:a16="http://schemas.microsoft.com/office/drawing/2014/main" id="{FD44F641-94CA-D343-B601-8C6363C54882}"/>
              </a:ext>
            </a:extLst>
          </p:cNvPr>
          <p:cNvSpPr txBox="1">
            <a:spLocks/>
          </p:cNvSpPr>
          <p:nvPr/>
        </p:nvSpPr>
        <p:spPr>
          <a:xfrm>
            <a:off x="5692586" y="820723"/>
            <a:ext cx="6137907" cy="6052438"/>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Clr>
                <a:srgbClr val="E32726"/>
              </a:buClr>
              <a:buFont typeface="Lucida Grande"/>
              <a:buChar char="&gt;"/>
              <a:defRPr sz="1400" kern="1200">
                <a:solidFill>
                  <a:schemeClr val="tx1"/>
                </a:solidFill>
                <a:latin typeface="Arial"/>
                <a:ea typeface="+mn-ea"/>
                <a:cs typeface="Arial"/>
              </a:defRPr>
            </a:lvl1pPr>
            <a:lvl2pPr marL="685800" indent="-228600" algn="l" defTabSz="914400" rtl="0" eaLnBrk="1" latinLnBrk="0" hangingPunct="1">
              <a:lnSpc>
                <a:spcPct val="90000"/>
              </a:lnSpc>
              <a:spcBef>
                <a:spcPts val="500"/>
              </a:spcBef>
              <a:buClr>
                <a:srgbClr val="E32726"/>
              </a:buClr>
              <a:buFont typeface="Lucida Grande"/>
              <a:buChar char="&gt;"/>
              <a:defRPr sz="1400" kern="1200">
                <a:solidFill>
                  <a:schemeClr val="tx1"/>
                </a:solidFill>
                <a:latin typeface="Arial"/>
                <a:ea typeface="+mn-ea"/>
                <a:cs typeface="Arial"/>
              </a:defRPr>
            </a:lvl2pPr>
            <a:lvl3pPr marL="1143000" indent="-228600" algn="l" defTabSz="914400" rtl="0" eaLnBrk="1" latinLnBrk="0" hangingPunct="1">
              <a:lnSpc>
                <a:spcPct val="90000"/>
              </a:lnSpc>
              <a:spcBef>
                <a:spcPts val="500"/>
              </a:spcBef>
              <a:buClr>
                <a:srgbClr val="E32726"/>
              </a:buClr>
              <a:buFont typeface="Lucida Grande"/>
              <a:buChar char="&gt;"/>
              <a:defRPr sz="1400" kern="1200">
                <a:solidFill>
                  <a:schemeClr val="tx1"/>
                </a:solidFill>
                <a:latin typeface="Arial"/>
                <a:ea typeface="+mn-ea"/>
                <a:cs typeface="Arial"/>
              </a:defRPr>
            </a:lvl3pPr>
            <a:lvl4pPr marL="1600200" indent="-228600" algn="l" defTabSz="914400" rtl="0" eaLnBrk="1" latinLnBrk="0" hangingPunct="1">
              <a:lnSpc>
                <a:spcPct val="90000"/>
              </a:lnSpc>
              <a:spcBef>
                <a:spcPts val="500"/>
              </a:spcBef>
              <a:buClr>
                <a:srgbClr val="E32726"/>
              </a:buClr>
              <a:buFont typeface="Lucida Grande"/>
              <a:buChar char="&gt;"/>
              <a:defRPr sz="1400" kern="1200">
                <a:solidFill>
                  <a:schemeClr val="tx1"/>
                </a:solidFill>
                <a:latin typeface="Arial"/>
                <a:ea typeface="+mn-ea"/>
                <a:cs typeface="Arial"/>
              </a:defRPr>
            </a:lvl4pPr>
            <a:lvl5pPr marL="2057400" indent="-228600" algn="l" defTabSz="914400" rtl="0" eaLnBrk="1" latinLnBrk="0" hangingPunct="1">
              <a:lnSpc>
                <a:spcPct val="90000"/>
              </a:lnSpc>
              <a:spcBef>
                <a:spcPts val="500"/>
              </a:spcBef>
              <a:buClr>
                <a:srgbClr val="E32726"/>
              </a:buClr>
              <a:buFont typeface="Lucida Grande"/>
              <a:buChar char="&gt;"/>
              <a:defRPr sz="1400" kern="1200">
                <a:solidFill>
                  <a:schemeClr val="tx1"/>
                </a:solidFill>
                <a:latin typeface="Arial"/>
                <a:ea typeface="+mn-ea"/>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Courier New" panose="02070309020205020404" pitchFamily="49" charset="0"/>
                <a:cs typeface="Courier New" panose="02070309020205020404" pitchFamily="49" charset="0"/>
              </a:rPr>
              <a:t>def clean</a:t>
            </a:r>
          </a:p>
          <a:p>
            <a:r>
              <a:rPr lang="en-US" dirty="0">
                <a:latin typeface="Courier New" panose="02070309020205020404" pitchFamily="49" charset="0"/>
                <a:cs typeface="Courier New" panose="02070309020205020404" pitchFamily="49" charset="0"/>
              </a:rPr>
              <a:t>def </a:t>
            </a:r>
            <a:r>
              <a:rPr lang="en-US" dirty="0" err="1">
                <a:latin typeface="Courier New" panose="02070309020205020404" pitchFamily="49" charset="0"/>
                <a:cs typeface="Courier New" panose="02070309020205020404" pitchFamily="49" charset="0"/>
              </a:rPr>
              <a:t>modelA_transform</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def </a:t>
            </a:r>
            <a:r>
              <a:rPr lang="en-US" dirty="0" err="1">
                <a:latin typeface="Courier New" panose="02070309020205020404" pitchFamily="49" charset="0"/>
                <a:cs typeface="Courier New" panose="02070309020205020404" pitchFamily="49" charset="0"/>
              </a:rPr>
              <a:t>modelB_transform</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def </a:t>
            </a:r>
            <a:r>
              <a:rPr lang="en-US" dirty="0" err="1">
                <a:latin typeface="Courier New" panose="02070309020205020404" pitchFamily="49" charset="0"/>
                <a:cs typeface="Courier New" panose="02070309020205020404" pitchFamily="49" charset="0"/>
              </a:rPr>
              <a:t>modelA_fit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def </a:t>
            </a:r>
            <a:r>
              <a:rPr lang="en-US" dirty="0" err="1">
                <a:latin typeface="Courier New" panose="02070309020205020404" pitchFamily="49" charset="0"/>
                <a:cs typeface="Courier New" panose="02070309020205020404" pitchFamily="49" charset="0"/>
              </a:rPr>
              <a:t>modelB_fit</a:t>
            </a:r>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Class DATA:</a:t>
            </a:r>
          </a:p>
          <a:p>
            <a:pPr lvl="1"/>
            <a:r>
              <a:rPr lang="en-US" dirty="0">
                <a:latin typeface="Courier New" panose="02070309020205020404" pitchFamily="49" charset="0"/>
                <a:cs typeface="Courier New" panose="02070309020205020404" pitchFamily="49" charset="0"/>
              </a:rPr>
              <a:t>def __</a:t>
            </a:r>
            <a:r>
              <a:rPr lang="en-US" dirty="0" err="1">
                <a:latin typeface="Courier New" panose="02070309020205020404" pitchFamily="49" charset="0"/>
                <a:cs typeface="Courier New" panose="02070309020205020404" pitchFamily="49" charset="0"/>
              </a:rPr>
              <a:t>init</a:t>
            </a:r>
            <a:r>
              <a:rPr lang="en-US" dirty="0">
                <a:latin typeface="Courier New" panose="02070309020205020404" pitchFamily="49" charset="0"/>
                <a:cs typeface="Courier New" panose="02070309020205020404" pitchFamily="49" charset="0"/>
              </a:rPr>
              <a:t>__(self, raw):</a:t>
            </a:r>
          </a:p>
          <a:p>
            <a:pPr lvl="2"/>
            <a:r>
              <a:rPr lang="en-US" dirty="0" err="1">
                <a:latin typeface="Courier New" panose="02070309020205020404" pitchFamily="49" charset="0"/>
                <a:cs typeface="Courier New" panose="02070309020205020404" pitchFamily="49" charset="0"/>
              </a:rPr>
              <a:t>self.__clean</a:t>
            </a:r>
            <a:r>
              <a:rPr lang="en-US" dirty="0">
                <a:latin typeface="Courier New" panose="02070309020205020404" pitchFamily="49" charset="0"/>
                <a:cs typeface="Courier New" panose="02070309020205020404" pitchFamily="49" charset="0"/>
              </a:rPr>
              <a:t> = clean(raw)</a:t>
            </a:r>
          </a:p>
          <a:p>
            <a:pPr lvl="2"/>
            <a:r>
              <a:rPr lang="en-US" dirty="0">
                <a:latin typeface="Courier New" panose="02070309020205020404" pitchFamily="49" charset="0"/>
                <a:cs typeface="Courier New" panose="02070309020205020404" pitchFamily="49" charset="0"/>
              </a:rPr>
              <a:t>self.__</a:t>
            </a:r>
            <a:r>
              <a:rPr lang="en-US" dirty="0" err="1">
                <a:latin typeface="Courier New" panose="02070309020205020404" pitchFamily="49" charset="0"/>
                <a:cs typeface="Courier New" panose="02070309020205020404" pitchFamily="49" charset="0"/>
              </a:rPr>
              <a:t>dfA</a:t>
            </a:r>
            <a:r>
              <a:rPr lang="en-US" dirty="0">
                <a:latin typeface="Courier New" panose="02070309020205020404" pitchFamily="49" charset="0"/>
                <a:cs typeface="Courier New" panose="02070309020205020404" pitchFamily="49" charset="0"/>
              </a:rPr>
              <a:t> = None</a:t>
            </a:r>
          </a:p>
          <a:p>
            <a:pPr lvl="2"/>
            <a:r>
              <a:rPr lang="en-US" dirty="0">
                <a:latin typeface="Courier New" panose="02070309020205020404" pitchFamily="49" charset="0"/>
                <a:cs typeface="Courier New" panose="02070309020205020404" pitchFamily="49" charset="0"/>
              </a:rPr>
              <a:t>self.__</a:t>
            </a:r>
            <a:r>
              <a:rPr lang="en-US" dirty="0" err="1">
                <a:latin typeface="Courier New" panose="02070309020205020404" pitchFamily="49" charset="0"/>
                <a:cs typeface="Courier New" panose="02070309020205020404" pitchFamily="49" charset="0"/>
              </a:rPr>
              <a:t>dfB</a:t>
            </a:r>
            <a:r>
              <a:rPr lang="en-US" dirty="0">
                <a:latin typeface="Courier New" panose="02070309020205020404" pitchFamily="49" charset="0"/>
                <a:cs typeface="Courier New" panose="02070309020205020404" pitchFamily="49" charset="0"/>
              </a:rPr>
              <a:t> = None</a:t>
            </a:r>
          </a:p>
          <a:p>
            <a:pPr lvl="1"/>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def </a:t>
            </a:r>
            <a:r>
              <a:rPr lang="en-US" dirty="0" err="1">
                <a:latin typeface="Courier New" panose="02070309020205020404" pitchFamily="49" charset="0"/>
                <a:cs typeface="Courier New" panose="02070309020205020404" pitchFamily="49" charset="0"/>
              </a:rPr>
              <a:t>get_dfA</a:t>
            </a:r>
            <a:r>
              <a:rPr lang="en-US" dirty="0">
                <a:latin typeface="Courier New" panose="02070309020205020404" pitchFamily="49" charset="0"/>
                <a:cs typeface="Courier New" panose="02070309020205020404" pitchFamily="49" charset="0"/>
              </a:rPr>
              <a:t>(self):</a:t>
            </a:r>
          </a:p>
          <a:p>
            <a:pPr lvl="2"/>
            <a:r>
              <a:rPr lang="en-US" dirty="0">
                <a:latin typeface="Courier New" panose="02070309020205020404" pitchFamily="49" charset="0"/>
                <a:cs typeface="Courier New" panose="02070309020205020404" pitchFamily="49" charset="0"/>
              </a:rPr>
              <a:t>if not self.__</a:t>
            </a:r>
            <a:r>
              <a:rPr lang="en-US" dirty="0" err="1">
                <a:latin typeface="Courier New" panose="02070309020205020404" pitchFamily="49" charset="0"/>
                <a:cs typeface="Courier New" panose="02070309020205020404" pitchFamily="49" charset="0"/>
              </a:rPr>
              <a:t>dflA</a:t>
            </a:r>
            <a:r>
              <a:rPr lang="en-US" dirty="0">
                <a:latin typeface="Courier New" panose="02070309020205020404" pitchFamily="49" charset="0"/>
                <a:cs typeface="Courier New" panose="02070309020205020404" pitchFamily="49" charset="0"/>
              </a:rPr>
              <a:t>:</a:t>
            </a:r>
          </a:p>
          <a:p>
            <a:pPr lvl="3"/>
            <a:r>
              <a:rPr lang="en-US" dirty="0">
                <a:latin typeface="Courier New" panose="02070309020205020404" pitchFamily="49" charset="0"/>
                <a:cs typeface="Courier New" panose="02070309020205020404" pitchFamily="49" charset="0"/>
              </a:rPr>
              <a:t>Self.__</a:t>
            </a:r>
            <a:r>
              <a:rPr lang="en-US" dirty="0" err="1">
                <a:latin typeface="Courier New" panose="02070309020205020404" pitchFamily="49" charset="0"/>
                <a:cs typeface="Courier New" panose="02070309020205020404" pitchFamily="49" charset="0"/>
              </a:rPr>
              <a:t>dfA</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modelA_transform</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self.__clean</a:t>
            </a:r>
            <a:r>
              <a:rPr lang="en-US" dirty="0">
                <a:latin typeface="Courier New" panose="02070309020205020404" pitchFamily="49" charset="0"/>
                <a:cs typeface="Courier New" panose="02070309020205020404" pitchFamily="49" charset="0"/>
              </a:rPr>
              <a:t>)</a:t>
            </a:r>
          </a:p>
          <a:p>
            <a:pPr lvl="2"/>
            <a:r>
              <a:rPr lang="en-US" dirty="0">
                <a:latin typeface="Courier New" panose="02070309020205020404" pitchFamily="49" charset="0"/>
                <a:cs typeface="Courier New" panose="02070309020205020404" pitchFamily="49" charset="0"/>
              </a:rPr>
              <a:t>return self.__</a:t>
            </a:r>
            <a:r>
              <a:rPr lang="en-US" dirty="0" err="1">
                <a:latin typeface="Courier New" panose="02070309020205020404" pitchFamily="49" charset="0"/>
                <a:cs typeface="Courier New" panose="02070309020205020404" pitchFamily="49" charset="0"/>
              </a:rPr>
              <a:t>dfA</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def </a:t>
            </a:r>
            <a:r>
              <a:rPr lang="en-US" dirty="0" err="1">
                <a:latin typeface="Courier New" panose="02070309020205020404" pitchFamily="49" charset="0"/>
                <a:cs typeface="Courier New" panose="02070309020205020404" pitchFamily="49" charset="0"/>
              </a:rPr>
              <a:t>get_dfB</a:t>
            </a:r>
            <a:r>
              <a:rPr lang="en-US" dirty="0">
                <a:latin typeface="Courier New" panose="02070309020205020404" pitchFamily="49" charset="0"/>
                <a:cs typeface="Courier New" panose="02070309020205020404" pitchFamily="49" charset="0"/>
              </a:rPr>
              <a:t>(self):</a:t>
            </a:r>
          </a:p>
          <a:p>
            <a:pPr lvl="2"/>
            <a:r>
              <a:rPr lang="en-US" dirty="0">
                <a:latin typeface="Courier New" panose="02070309020205020404" pitchFamily="49" charset="0"/>
                <a:cs typeface="Courier New" panose="02070309020205020404" pitchFamily="49" charset="0"/>
              </a:rPr>
              <a:t>If not self.__</a:t>
            </a:r>
            <a:r>
              <a:rPr lang="en-US" dirty="0" err="1">
                <a:latin typeface="Courier New" panose="02070309020205020404" pitchFamily="49" charset="0"/>
                <a:cs typeface="Courier New" panose="02070309020205020404" pitchFamily="49" charset="0"/>
              </a:rPr>
              <a:t>dfB</a:t>
            </a:r>
            <a:r>
              <a:rPr lang="en-US" dirty="0">
                <a:latin typeface="Courier New" panose="02070309020205020404" pitchFamily="49" charset="0"/>
                <a:cs typeface="Courier New" panose="02070309020205020404" pitchFamily="49" charset="0"/>
              </a:rPr>
              <a:t>:</a:t>
            </a:r>
          </a:p>
          <a:p>
            <a:pPr lvl="3"/>
            <a:r>
              <a:rPr lang="en-US" dirty="0">
                <a:latin typeface="Courier New" panose="02070309020205020404" pitchFamily="49" charset="0"/>
                <a:cs typeface="Courier New" panose="02070309020205020404" pitchFamily="49" charset="0"/>
              </a:rPr>
              <a:t>Self.__</a:t>
            </a:r>
            <a:r>
              <a:rPr lang="en-US" dirty="0" err="1">
                <a:latin typeface="Courier New" panose="02070309020205020404" pitchFamily="49" charset="0"/>
                <a:cs typeface="Courier New" panose="02070309020205020404" pitchFamily="49" charset="0"/>
              </a:rPr>
              <a:t>dfB</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modelB_transform</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self.get_dfA</a:t>
            </a:r>
            <a:r>
              <a:rPr lang="en-US" dirty="0">
                <a:latin typeface="Courier New" panose="02070309020205020404" pitchFamily="49" charset="0"/>
                <a:cs typeface="Courier New" panose="02070309020205020404" pitchFamily="49" charset="0"/>
              </a:rPr>
              <a:t>())</a:t>
            </a:r>
          </a:p>
          <a:p>
            <a:pPr lvl="2"/>
            <a:r>
              <a:rPr lang="en-US" dirty="0">
                <a:latin typeface="Courier New" panose="02070309020205020404" pitchFamily="49" charset="0"/>
                <a:cs typeface="Courier New" panose="02070309020205020404" pitchFamily="49" charset="0"/>
              </a:rPr>
              <a:t>return self.__</a:t>
            </a:r>
            <a:r>
              <a:rPr lang="en-US" dirty="0" err="1">
                <a:latin typeface="Courier New" panose="02070309020205020404" pitchFamily="49" charset="0"/>
                <a:cs typeface="Courier New" panose="02070309020205020404" pitchFamily="49" charset="0"/>
              </a:rPr>
              <a:t>dfB</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def </a:t>
            </a:r>
            <a:r>
              <a:rPr lang="en-US" dirty="0" err="1">
                <a:latin typeface="Courier New" panose="02070309020205020404" pitchFamily="49" charset="0"/>
                <a:cs typeface="Courier New" panose="02070309020205020404" pitchFamily="49" charset="0"/>
              </a:rPr>
              <a:t>modelA</a:t>
            </a:r>
            <a:r>
              <a:rPr lang="en-US" dirty="0">
                <a:latin typeface="Courier New" panose="02070309020205020404" pitchFamily="49" charset="0"/>
                <a:cs typeface="Courier New" panose="02070309020205020404" pitchFamily="49" charset="0"/>
              </a:rPr>
              <a:t>(self):</a:t>
            </a:r>
          </a:p>
          <a:p>
            <a:pPr lvl="2"/>
            <a:r>
              <a:rPr lang="en-US" dirty="0">
                <a:latin typeface="Courier New" panose="02070309020205020404" pitchFamily="49" charset="0"/>
                <a:cs typeface="Courier New" panose="02070309020205020404" pitchFamily="49" charset="0"/>
              </a:rPr>
              <a:t>return </a:t>
            </a:r>
            <a:r>
              <a:rPr lang="en-US" dirty="0" err="1">
                <a:latin typeface="Courier New" panose="02070309020205020404" pitchFamily="49" charset="0"/>
                <a:cs typeface="Courier New" panose="02070309020205020404" pitchFamily="49" charset="0"/>
              </a:rPr>
              <a:t>modelA_fit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self.get_dfA</a:t>
            </a:r>
            <a:r>
              <a:rPr lang="en-US" dirty="0">
                <a:latin typeface="Courier New" panose="02070309020205020404" pitchFamily="49" charset="0"/>
                <a:cs typeface="Courier New" panose="02070309020205020404" pitchFamily="49" charset="0"/>
              </a:rPr>
              <a:t>())</a:t>
            </a:r>
          </a:p>
          <a:p>
            <a:pPr lvl="1"/>
            <a:r>
              <a:rPr lang="en-US" dirty="0">
                <a:latin typeface="Courier New" panose="02070309020205020404" pitchFamily="49" charset="0"/>
                <a:cs typeface="Courier New" panose="02070309020205020404" pitchFamily="49" charset="0"/>
              </a:rPr>
              <a:t>def </a:t>
            </a:r>
            <a:r>
              <a:rPr lang="en-US" dirty="0" err="1">
                <a:latin typeface="Courier New" panose="02070309020205020404" pitchFamily="49" charset="0"/>
                <a:cs typeface="Courier New" panose="02070309020205020404" pitchFamily="49" charset="0"/>
              </a:rPr>
              <a:t>modelB</a:t>
            </a:r>
            <a:r>
              <a:rPr lang="en-US" dirty="0">
                <a:latin typeface="Courier New" panose="02070309020205020404" pitchFamily="49" charset="0"/>
                <a:cs typeface="Courier New" panose="02070309020205020404" pitchFamily="49" charset="0"/>
              </a:rPr>
              <a:t>(self):</a:t>
            </a:r>
          </a:p>
          <a:p>
            <a:pPr lvl="2"/>
            <a:r>
              <a:rPr lang="en-US" dirty="0">
                <a:latin typeface="Courier New" panose="02070309020205020404" pitchFamily="49" charset="0"/>
                <a:cs typeface="Courier New" panose="02070309020205020404" pitchFamily="49" charset="0"/>
              </a:rPr>
              <a:t>return </a:t>
            </a:r>
            <a:r>
              <a:rPr lang="en-US" dirty="0" err="1">
                <a:latin typeface="Courier New" panose="02070309020205020404" pitchFamily="49" charset="0"/>
                <a:cs typeface="Courier New" panose="02070309020205020404" pitchFamily="49" charset="0"/>
              </a:rPr>
              <a:t>modelB_fit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self.get_dfB</a:t>
            </a:r>
            <a:r>
              <a:rPr lang="en-US" dirty="0">
                <a:latin typeface="Courier New" panose="02070309020205020404" pitchFamily="49" charset="0"/>
                <a:cs typeface="Courier New" panose="02070309020205020404" pitchFamily="49" charset="0"/>
              </a:rPr>
              <a:t>())</a:t>
            </a:r>
          </a:p>
          <a:p>
            <a:pPr marL="0" indent="0">
              <a:buNone/>
            </a:pP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raw_data</a:t>
            </a:r>
            <a:r>
              <a:rPr lang="en-US" dirty="0">
                <a:latin typeface="Courier New" panose="02070309020205020404" pitchFamily="49" charset="0"/>
                <a:cs typeface="Courier New" panose="02070309020205020404" pitchFamily="49" charset="0"/>
              </a:rPr>
              <a:t> = load(file)</a:t>
            </a:r>
          </a:p>
          <a:p>
            <a:r>
              <a:rPr lang="en-US" dirty="0">
                <a:latin typeface="Courier New" panose="02070309020205020404" pitchFamily="49" charset="0"/>
                <a:cs typeface="Courier New" panose="02070309020205020404" pitchFamily="49" charset="0"/>
              </a:rPr>
              <a:t>df = DATA(</a:t>
            </a:r>
            <a:r>
              <a:rPr lang="en-US" dirty="0" err="1">
                <a:latin typeface="Courier New" panose="02070309020205020404" pitchFamily="49" charset="0"/>
                <a:cs typeface="Courier New" panose="02070309020205020404" pitchFamily="49" charset="0"/>
              </a:rPr>
              <a:t>raw_data</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df.modelA</a:t>
            </a:r>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df.modelB</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8106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TU_2018" id="{8C25C37F-78D4-C843-9469-BC281B4AA3E9}" vid="{5B9C9CD8-B66E-9E4E-8364-586C60A622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3330</TotalTime>
  <Words>983</Words>
  <Application>Microsoft Macintosh PowerPoint</Application>
  <PresentationFormat>Widescreen</PresentationFormat>
  <Paragraphs>196</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.PingFang SC Regular</vt:lpstr>
      <vt:lpstr>Arial</vt:lpstr>
      <vt:lpstr>Calibri</vt:lpstr>
      <vt:lpstr>Courier New</vt:lpstr>
      <vt:lpstr>Lucida Grande</vt:lpstr>
      <vt:lpstr>Office Theme</vt:lpstr>
      <vt:lpstr>PowerPoint Presentation</vt:lpstr>
      <vt:lpstr>The shape of things to come</vt:lpstr>
      <vt:lpstr>Prototyping vs Production</vt:lpstr>
      <vt:lpstr>Functional vs Object-Oriented</vt:lpstr>
      <vt:lpstr>Classes</vt:lpstr>
      <vt:lpstr>Data Scientists already use classes</vt:lpstr>
      <vt:lpstr>Principles of Object-Oriented Programming</vt:lpstr>
      <vt:lpstr>Using Classes to Represent Data</vt:lpstr>
      <vt:lpstr>Procedural</vt:lpstr>
      <vt:lpstr>PowerPoint Presentation</vt:lpstr>
      <vt:lpstr>PowerPoint Presentation</vt:lpstr>
      <vt:lpstr>When to use OOP for Production?</vt:lpstr>
      <vt:lpstr>Code 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bethany.kok@empowertheuser.com</dc:creator>
  <cp:lastModifiedBy>bethany.kok@empowertheuser.com</cp:lastModifiedBy>
  <cp:revision>37</cp:revision>
  <dcterms:created xsi:type="dcterms:W3CDTF">2019-10-09T15:27:21Z</dcterms:created>
  <dcterms:modified xsi:type="dcterms:W3CDTF">2019-10-12T12:38:45Z</dcterms:modified>
</cp:coreProperties>
</file>